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8"/>
  </p:notesMasterIdLst>
  <p:handoutMasterIdLst>
    <p:handoutMasterId r:id="rId59"/>
  </p:handoutMasterIdLst>
  <p:sldIdLst>
    <p:sldId id="327" r:id="rId5"/>
    <p:sldId id="330" r:id="rId6"/>
    <p:sldId id="331" r:id="rId7"/>
    <p:sldId id="334" r:id="rId8"/>
    <p:sldId id="332" r:id="rId9"/>
    <p:sldId id="298" r:id="rId10"/>
    <p:sldId id="361" r:id="rId11"/>
    <p:sldId id="262" r:id="rId12"/>
    <p:sldId id="335" r:id="rId13"/>
    <p:sldId id="336" r:id="rId14"/>
    <p:sldId id="363" r:id="rId15"/>
    <p:sldId id="337" r:id="rId16"/>
    <p:sldId id="364" r:id="rId17"/>
    <p:sldId id="264" r:id="rId18"/>
    <p:sldId id="365" r:id="rId19"/>
    <p:sldId id="339" r:id="rId20"/>
    <p:sldId id="366" r:id="rId21"/>
    <p:sldId id="367" r:id="rId22"/>
    <p:sldId id="368" r:id="rId23"/>
    <p:sldId id="342" r:id="rId24"/>
    <p:sldId id="369" r:id="rId25"/>
    <p:sldId id="277" r:id="rId26"/>
    <p:sldId id="284" r:id="rId27"/>
    <p:sldId id="344" r:id="rId28"/>
    <p:sldId id="345" r:id="rId29"/>
    <p:sldId id="346" r:id="rId30"/>
    <p:sldId id="347" r:id="rId31"/>
    <p:sldId id="348" r:id="rId32"/>
    <p:sldId id="349" r:id="rId33"/>
    <p:sldId id="270" r:id="rId34"/>
    <p:sldId id="309" r:id="rId35"/>
    <p:sldId id="310" r:id="rId36"/>
    <p:sldId id="311" r:id="rId37"/>
    <p:sldId id="312" r:id="rId38"/>
    <p:sldId id="314" r:id="rId39"/>
    <p:sldId id="313" r:id="rId40"/>
    <p:sldId id="315" r:id="rId41"/>
    <p:sldId id="316" r:id="rId42"/>
    <p:sldId id="317" r:id="rId43"/>
    <p:sldId id="294" r:id="rId44"/>
    <p:sldId id="350" r:id="rId45"/>
    <p:sldId id="351" r:id="rId46"/>
    <p:sldId id="352" r:id="rId47"/>
    <p:sldId id="321" r:id="rId48"/>
    <p:sldId id="353" r:id="rId49"/>
    <p:sldId id="354" r:id="rId50"/>
    <p:sldId id="355" r:id="rId51"/>
    <p:sldId id="288" r:id="rId52"/>
    <p:sldId id="289" r:id="rId53"/>
    <p:sldId id="320" r:id="rId54"/>
    <p:sldId id="370" r:id="rId55"/>
    <p:sldId id="359" r:id="rId56"/>
    <p:sldId id="329" r:id="rId5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=""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=""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=""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=""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-1181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5434178149606305"/>
          <c:y val="9.92930549155355E-2"/>
          <c:w val="0.56691215551181107"/>
          <c:h val="0.7978124509219702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</c:dPt>
          <c:dPt>
            <c:idx val="2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6"/>
              </a:solidFill>
            </c:spPr>
          </c:dPt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KNN</c:v>
                </c:pt>
                <c:pt idx="1">
                  <c:v>Decision Tree</c:v>
                </c:pt>
                <c:pt idx="2">
                  <c:v>LogisticRegression</c:v>
                </c:pt>
                <c:pt idx="3">
                  <c:v>SVM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0.84799999999999998</c:v>
                </c:pt>
                <c:pt idx="1">
                  <c:v>0.88700000000000001</c:v>
                </c:pt>
                <c:pt idx="2">
                  <c:v>0.84599999999999997</c:v>
                </c:pt>
                <c:pt idx="3">
                  <c:v>0.84799999999999998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9784960"/>
        <c:axId val="229790848"/>
      </c:barChart>
      <c:catAx>
        <c:axId val="229784960"/>
        <c:scaling>
          <c:orientation val="minMax"/>
        </c:scaling>
        <c:delete val="0"/>
        <c:axPos val="l"/>
        <c:majorTickMark val="out"/>
        <c:minorTickMark val="none"/>
        <c:tickLblPos val="nextTo"/>
        <c:crossAx val="229790848"/>
        <c:crosses val="autoZero"/>
        <c:auto val="1"/>
        <c:lblAlgn val="ctr"/>
        <c:lblOffset val="100"/>
        <c:noMultiLvlLbl val="0"/>
      </c:catAx>
      <c:valAx>
        <c:axId val="22979084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297849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3FE23-FDA2-48FB-A324-50221D25803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EE385-19CE-44DF-A6A2-8D535794483F}">
      <dgm:prSet phldrT="[Text]"/>
      <dgm:spPr/>
      <dgm:t>
        <a:bodyPr/>
        <a:lstStyle/>
        <a:p>
          <a:r>
            <a:rPr lang="en-US" dirty="0" smtClean="0"/>
            <a:t>1.</a:t>
          </a:r>
          <a:endParaRPr lang="en-US" dirty="0"/>
        </a:p>
      </dgm:t>
    </dgm:pt>
    <dgm:pt modelId="{1B95FF6C-A616-4329-A2C9-6FF4E28050A0}" type="parTrans" cxnId="{9BB21C9D-EE76-4918-9F7D-FB5B2AFBA32F}">
      <dgm:prSet/>
      <dgm:spPr/>
      <dgm:t>
        <a:bodyPr/>
        <a:lstStyle/>
        <a:p>
          <a:endParaRPr lang="en-US"/>
        </a:p>
      </dgm:t>
    </dgm:pt>
    <dgm:pt modelId="{C30F7C52-17B0-46DA-8812-3B1C742EBFE2}" type="sibTrans" cxnId="{9BB21C9D-EE76-4918-9F7D-FB5B2AFBA32F}">
      <dgm:prSet/>
      <dgm:spPr/>
      <dgm:t>
        <a:bodyPr/>
        <a:lstStyle/>
        <a:p>
          <a:endParaRPr lang="en-US"/>
        </a:p>
      </dgm:t>
    </dgm:pt>
    <dgm:pt modelId="{74EFF718-713E-4C11-9AC6-2017D35713B8}">
      <dgm:prSet phldrT="[Text]"/>
      <dgm:spPr/>
      <dgm:t>
        <a:bodyPr/>
        <a:lstStyle/>
        <a:p>
          <a:r>
            <a:rPr lang="en-US" dirty="0" smtClean="0"/>
            <a:t>Using a GET request to obtain data from  the </a:t>
          </a:r>
          <a:r>
            <a:rPr lang="en-US" dirty="0" err="1" smtClean="0"/>
            <a:t>SpaceX</a:t>
          </a:r>
          <a:r>
            <a:rPr lang="en-US" dirty="0" smtClean="0"/>
            <a:t> API</a:t>
          </a:r>
          <a:endParaRPr lang="en-US" dirty="0"/>
        </a:p>
      </dgm:t>
    </dgm:pt>
    <dgm:pt modelId="{619F52AE-5389-4D37-8038-1E3B6010E991}" type="parTrans" cxnId="{DA44574B-02F8-4A82-B9AD-B120B9C02FEF}">
      <dgm:prSet/>
      <dgm:spPr/>
      <dgm:t>
        <a:bodyPr/>
        <a:lstStyle/>
        <a:p>
          <a:endParaRPr lang="en-US"/>
        </a:p>
      </dgm:t>
    </dgm:pt>
    <dgm:pt modelId="{B398AD4C-3113-44EE-8331-7EEE5590F85B}" type="sibTrans" cxnId="{DA44574B-02F8-4A82-B9AD-B120B9C02FEF}">
      <dgm:prSet/>
      <dgm:spPr/>
      <dgm:t>
        <a:bodyPr/>
        <a:lstStyle/>
        <a:p>
          <a:endParaRPr lang="en-US"/>
        </a:p>
      </dgm:t>
    </dgm:pt>
    <dgm:pt modelId="{D5336FBD-4A6C-4A0C-A345-6654990E47E6}">
      <dgm:prSet phldrT="[Text]"/>
      <dgm:spPr/>
      <dgm:t>
        <a:bodyPr/>
        <a:lstStyle/>
        <a:p>
          <a:r>
            <a:rPr lang="en-US" dirty="0" smtClean="0"/>
            <a:t>2.</a:t>
          </a:r>
          <a:endParaRPr lang="en-US" dirty="0"/>
        </a:p>
      </dgm:t>
    </dgm:pt>
    <dgm:pt modelId="{77185402-9702-4EC0-A868-EA21FA3F5C55}" type="parTrans" cxnId="{6135BDD6-01E9-4426-A595-E7B2DD1D80DC}">
      <dgm:prSet/>
      <dgm:spPr/>
      <dgm:t>
        <a:bodyPr/>
        <a:lstStyle/>
        <a:p>
          <a:endParaRPr lang="en-US"/>
        </a:p>
      </dgm:t>
    </dgm:pt>
    <dgm:pt modelId="{085DEF6B-17AF-46FD-979D-C629EF7672D6}" type="sibTrans" cxnId="{6135BDD6-01E9-4426-A595-E7B2DD1D80DC}">
      <dgm:prSet/>
      <dgm:spPr/>
      <dgm:t>
        <a:bodyPr/>
        <a:lstStyle/>
        <a:p>
          <a:endParaRPr lang="en-US"/>
        </a:p>
      </dgm:t>
    </dgm:pt>
    <dgm:pt modelId="{E659ED17-71F5-42A5-B5AB-795C4380E0AF}">
      <dgm:prSet phldrT="[Text]"/>
      <dgm:spPr/>
      <dgm:t>
        <a:bodyPr/>
        <a:lstStyle/>
        <a:p>
          <a:r>
            <a:rPr lang="en-US" dirty="0" smtClean="0"/>
            <a:t>Converting the </a:t>
          </a:r>
          <a:r>
            <a:rPr lang="en-US" dirty="0" err="1" smtClean="0"/>
            <a:t>JSON</a:t>
          </a:r>
          <a:r>
            <a:rPr lang="en-US" dirty="0" smtClean="0"/>
            <a:t> to a Pandas </a:t>
          </a:r>
          <a:r>
            <a:rPr lang="en-US" dirty="0" err="1" smtClean="0"/>
            <a:t>dataframe</a:t>
          </a:r>
          <a:endParaRPr lang="en-US" dirty="0"/>
        </a:p>
      </dgm:t>
    </dgm:pt>
    <dgm:pt modelId="{9A6BB99C-0661-4BE9-BFC8-DEDB3A7462E7}" type="parTrans" cxnId="{DEEDEE23-E641-4D2A-A271-BB4125B9DA6A}">
      <dgm:prSet/>
      <dgm:spPr/>
      <dgm:t>
        <a:bodyPr/>
        <a:lstStyle/>
        <a:p>
          <a:endParaRPr lang="en-US"/>
        </a:p>
      </dgm:t>
    </dgm:pt>
    <dgm:pt modelId="{57CE8991-C830-4F60-A490-523533491C64}" type="sibTrans" cxnId="{DEEDEE23-E641-4D2A-A271-BB4125B9DA6A}">
      <dgm:prSet/>
      <dgm:spPr/>
      <dgm:t>
        <a:bodyPr/>
        <a:lstStyle/>
        <a:p>
          <a:endParaRPr lang="en-US"/>
        </a:p>
      </dgm:t>
    </dgm:pt>
    <dgm:pt modelId="{16CD4121-3488-4EDD-9165-9F6ACD63D699}">
      <dgm:prSet phldrT="[Text]"/>
      <dgm:spPr/>
      <dgm:t>
        <a:bodyPr/>
        <a:lstStyle/>
        <a:p>
          <a:r>
            <a:rPr lang="en-US" dirty="0" smtClean="0"/>
            <a:t>3.</a:t>
          </a:r>
          <a:endParaRPr lang="en-US" dirty="0"/>
        </a:p>
      </dgm:t>
    </dgm:pt>
    <dgm:pt modelId="{26537353-3E8B-478F-A90B-C03E1DE609E9}" type="parTrans" cxnId="{D67C3443-1095-4AC7-B2B1-334587EB5A79}">
      <dgm:prSet/>
      <dgm:spPr/>
      <dgm:t>
        <a:bodyPr/>
        <a:lstStyle/>
        <a:p>
          <a:endParaRPr lang="en-US"/>
        </a:p>
      </dgm:t>
    </dgm:pt>
    <dgm:pt modelId="{9457A0C3-A4F8-484B-991D-8F720D242203}" type="sibTrans" cxnId="{D67C3443-1095-4AC7-B2B1-334587EB5A79}">
      <dgm:prSet/>
      <dgm:spPr/>
      <dgm:t>
        <a:bodyPr/>
        <a:lstStyle/>
        <a:p>
          <a:endParaRPr lang="en-US"/>
        </a:p>
      </dgm:t>
    </dgm:pt>
    <dgm:pt modelId="{EF124D28-B5BB-412C-9866-051A68F60222}">
      <dgm:prSet phldrT="[Text]"/>
      <dgm:spPr/>
      <dgm:t>
        <a:bodyPr/>
        <a:lstStyle/>
        <a:p>
          <a:r>
            <a:rPr lang="en-US" dirty="0" smtClean="0"/>
            <a:t>Requesting information using custom functions</a:t>
          </a:r>
          <a:endParaRPr lang="en-US" dirty="0"/>
        </a:p>
      </dgm:t>
    </dgm:pt>
    <dgm:pt modelId="{C0DB20D3-D821-4934-9955-E0E2DADEC41C}" type="parTrans" cxnId="{B196CC16-00B1-4775-AF93-DB3FE5780DC7}">
      <dgm:prSet/>
      <dgm:spPr/>
      <dgm:t>
        <a:bodyPr/>
        <a:lstStyle/>
        <a:p>
          <a:endParaRPr lang="en-US"/>
        </a:p>
      </dgm:t>
    </dgm:pt>
    <dgm:pt modelId="{88638D20-FB71-4C6D-8053-B81EB3464D31}" type="sibTrans" cxnId="{B196CC16-00B1-4775-AF93-DB3FE5780DC7}">
      <dgm:prSet/>
      <dgm:spPr/>
      <dgm:t>
        <a:bodyPr/>
        <a:lstStyle/>
        <a:p>
          <a:endParaRPr lang="en-US"/>
        </a:p>
      </dgm:t>
    </dgm:pt>
    <dgm:pt modelId="{45163C8B-3926-4595-A538-10586549DB07}" type="pres">
      <dgm:prSet presAssocID="{9693FE23-FDA2-48FB-A324-50221D25803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370769-B5FD-42A9-BE19-9CA24F9F2DBB}" type="pres">
      <dgm:prSet presAssocID="{126EE385-19CE-44DF-A6A2-8D535794483F}" presName="composite" presStyleCnt="0"/>
      <dgm:spPr/>
    </dgm:pt>
    <dgm:pt modelId="{3FE17C7C-8671-4332-99E8-59977222770A}" type="pres">
      <dgm:prSet presAssocID="{126EE385-19CE-44DF-A6A2-8D535794483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3639AC-E018-4FC5-A2FD-E8E384997669}" type="pres">
      <dgm:prSet presAssocID="{126EE385-19CE-44DF-A6A2-8D535794483F}" presName="descendantText" presStyleLbl="alignAcc1" presStyleIdx="0" presStyleCnt="3" custLinFactNeighborX="30339" custLinFactNeighborY="-26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25CCE9-68F6-4D51-ABB4-8AEA1CE4A9A5}" type="pres">
      <dgm:prSet presAssocID="{C30F7C52-17B0-46DA-8812-3B1C742EBFE2}" presName="sp" presStyleCnt="0"/>
      <dgm:spPr/>
    </dgm:pt>
    <dgm:pt modelId="{654BD17C-9C78-4720-86A3-2665F81F10BF}" type="pres">
      <dgm:prSet presAssocID="{D5336FBD-4A6C-4A0C-A345-6654990E47E6}" presName="composite" presStyleCnt="0"/>
      <dgm:spPr/>
    </dgm:pt>
    <dgm:pt modelId="{38E86DAD-BB44-4106-803E-B269DB04711B}" type="pres">
      <dgm:prSet presAssocID="{D5336FBD-4A6C-4A0C-A345-6654990E47E6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D1A8A-3FED-41C2-8620-5FC8991653DA}" type="pres">
      <dgm:prSet presAssocID="{D5336FBD-4A6C-4A0C-A345-6654990E47E6}" presName="descendantText" presStyleLbl="alignAcc1" presStyleIdx="1" presStyleCnt="3" custLinFactNeighborY="7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C059C-A32F-4303-9B2F-4B0CF0059630}" type="pres">
      <dgm:prSet presAssocID="{085DEF6B-17AF-46FD-979D-C629EF7672D6}" presName="sp" presStyleCnt="0"/>
      <dgm:spPr/>
    </dgm:pt>
    <dgm:pt modelId="{377AE221-CAF6-4B9B-86CA-ABD1185C201B}" type="pres">
      <dgm:prSet presAssocID="{16CD4121-3488-4EDD-9165-9F6ACD63D699}" presName="composite" presStyleCnt="0"/>
      <dgm:spPr/>
    </dgm:pt>
    <dgm:pt modelId="{4A5C8597-8134-4F75-A3B1-6D108F2C3CC1}" type="pres">
      <dgm:prSet presAssocID="{16CD4121-3488-4EDD-9165-9F6ACD63D699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1A33F-DD80-4431-9149-23D41590B7CF}" type="pres">
      <dgm:prSet presAssocID="{16CD4121-3488-4EDD-9165-9F6ACD63D699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BC6CAB-A957-457B-BBB6-C54817B700C9}" type="presOf" srcId="{E659ED17-71F5-42A5-B5AB-795C4380E0AF}" destId="{00AD1A8A-3FED-41C2-8620-5FC8991653DA}" srcOrd="0" destOrd="0" presId="urn:microsoft.com/office/officeart/2005/8/layout/chevron2"/>
    <dgm:cxn modelId="{B196CC16-00B1-4775-AF93-DB3FE5780DC7}" srcId="{16CD4121-3488-4EDD-9165-9F6ACD63D699}" destId="{EF124D28-B5BB-412C-9866-051A68F60222}" srcOrd="0" destOrd="0" parTransId="{C0DB20D3-D821-4934-9955-E0E2DADEC41C}" sibTransId="{88638D20-FB71-4C6D-8053-B81EB3464D31}"/>
    <dgm:cxn modelId="{9EF31D8A-E1E5-44D7-85F6-37A7CB88FDD5}" type="presOf" srcId="{74EFF718-713E-4C11-9AC6-2017D35713B8}" destId="{313639AC-E018-4FC5-A2FD-E8E384997669}" srcOrd="0" destOrd="0" presId="urn:microsoft.com/office/officeart/2005/8/layout/chevron2"/>
    <dgm:cxn modelId="{9BB21C9D-EE76-4918-9F7D-FB5B2AFBA32F}" srcId="{9693FE23-FDA2-48FB-A324-50221D25803C}" destId="{126EE385-19CE-44DF-A6A2-8D535794483F}" srcOrd="0" destOrd="0" parTransId="{1B95FF6C-A616-4329-A2C9-6FF4E28050A0}" sibTransId="{C30F7C52-17B0-46DA-8812-3B1C742EBFE2}"/>
    <dgm:cxn modelId="{6135BDD6-01E9-4426-A595-E7B2DD1D80DC}" srcId="{9693FE23-FDA2-48FB-A324-50221D25803C}" destId="{D5336FBD-4A6C-4A0C-A345-6654990E47E6}" srcOrd="1" destOrd="0" parTransId="{77185402-9702-4EC0-A868-EA21FA3F5C55}" sibTransId="{085DEF6B-17AF-46FD-979D-C629EF7672D6}"/>
    <dgm:cxn modelId="{1A7017FA-239F-4FD8-9A6E-61608C92BD12}" type="presOf" srcId="{9693FE23-FDA2-48FB-A324-50221D25803C}" destId="{45163C8B-3926-4595-A538-10586549DB07}" srcOrd="0" destOrd="0" presId="urn:microsoft.com/office/officeart/2005/8/layout/chevron2"/>
    <dgm:cxn modelId="{4A6214D4-9D35-40E1-BE63-F3FE0A58D4E7}" type="presOf" srcId="{D5336FBD-4A6C-4A0C-A345-6654990E47E6}" destId="{38E86DAD-BB44-4106-803E-B269DB04711B}" srcOrd="0" destOrd="0" presId="urn:microsoft.com/office/officeart/2005/8/layout/chevron2"/>
    <dgm:cxn modelId="{EC0D8EA1-BED0-4D63-A2B6-8498A77F6329}" type="presOf" srcId="{126EE385-19CE-44DF-A6A2-8D535794483F}" destId="{3FE17C7C-8671-4332-99E8-59977222770A}" srcOrd="0" destOrd="0" presId="urn:microsoft.com/office/officeart/2005/8/layout/chevron2"/>
    <dgm:cxn modelId="{DA44574B-02F8-4A82-B9AD-B120B9C02FEF}" srcId="{126EE385-19CE-44DF-A6A2-8D535794483F}" destId="{74EFF718-713E-4C11-9AC6-2017D35713B8}" srcOrd="0" destOrd="0" parTransId="{619F52AE-5389-4D37-8038-1E3B6010E991}" sibTransId="{B398AD4C-3113-44EE-8331-7EEE5590F85B}"/>
    <dgm:cxn modelId="{DEEDEE23-E641-4D2A-A271-BB4125B9DA6A}" srcId="{D5336FBD-4A6C-4A0C-A345-6654990E47E6}" destId="{E659ED17-71F5-42A5-B5AB-795C4380E0AF}" srcOrd="0" destOrd="0" parTransId="{9A6BB99C-0661-4BE9-BFC8-DEDB3A7462E7}" sibTransId="{57CE8991-C830-4F60-A490-523533491C64}"/>
    <dgm:cxn modelId="{553BFA47-64CC-4B1F-822A-E69BB78CB009}" type="presOf" srcId="{EF124D28-B5BB-412C-9866-051A68F60222}" destId="{D291A33F-DD80-4431-9149-23D41590B7CF}" srcOrd="0" destOrd="0" presId="urn:microsoft.com/office/officeart/2005/8/layout/chevron2"/>
    <dgm:cxn modelId="{D67C3443-1095-4AC7-B2B1-334587EB5A79}" srcId="{9693FE23-FDA2-48FB-A324-50221D25803C}" destId="{16CD4121-3488-4EDD-9165-9F6ACD63D699}" srcOrd="2" destOrd="0" parTransId="{26537353-3E8B-478F-A90B-C03E1DE609E9}" sibTransId="{9457A0C3-A4F8-484B-991D-8F720D242203}"/>
    <dgm:cxn modelId="{089017D9-D9BD-406E-9390-5DD2D744E595}" type="presOf" srcId="{16CD4121-3488-4EDD-9165-9F6ACD63D699}" destId="{4A5C8597-8134-4F75-A3B1-6D108F2C3CC1}" srcOrd="0" destOrd="0" presId="urn:microsoft.com/office/officeart/2005/8/layout/chevron2"/>
    <dgm:cxn modelId="{764A633C-23C9-476C-A93A-19173E76E522}" type="presParOf" srcId="{45163C8B-3926-4595-A538-10586549DB07}" destId="{6F370769-B5FD-42A9-BE19-9CA24F9F2DBB}" srcOrd="0" destOrd="0" presId="urn:microsoft.com/office/officeart/2005/8/layout/chevron2"/>
    <dgm:cxn modelId="{2EB96076-5E5F-4DEE-8D67-857F80940125}" type="presParOf" srcId="{6F370769-B5FD-42A9-BE19-9CA24F9F2DBB}" destId="{3FE17C7C-8671-4332-99E8-59977222770A}" srcOrd="0" destOrd="0" presId="urn:microsoft.com/office/officeart/2005/8/layout/chevron2"/>
    <dgm:cxn modelId="{EBD6FC32-ACCC-4EF7-A168-4AF8A6E76FB5}" type="presParOf" srcId="{6F370769-B5FD-42A9-BE19-9CA24F9F2DBB}" destId="{313639AC-E018-4FC5-A2FD-E8E384997669}" srcOrd="1" destOrd="0" presId="urn:microsoft.com/office/officeart/2005/8/layout/chevron2"/>
    <dgm:cxn modelId="{26DD1F51-454A-49D8-A00B-3B257A7156D1}" type="presParOf" srcId="{45163C8B-3926-4595-A538-10586549DB07}" destId="{9725CCE9-68F6-4D51-ABB4-8AEA1CE4A9A5}" srcOrd="1" destOrd="0" presId="urn:microsoft.com/office/officeart/2005/8/layout/chevron2"/>
    <dgm:cxn modelId="{A7CA41CB-F45C-4EE6-BEE3-CCA13F586B64}" type="presParOf" srcId="{45163C8B-3926-4595-A538-10586549DB07}" destId="{654BD17C-9C78-4720-86A3-2665F81F10BF}" srcOrd="2" destOrd="0" presId="urn:microsoft.com/office/officeart/2005/8/layout/chevron2"/>
    <dgm:cxn modelId="{DC46E194-52DF-4325-99CC-88BA928A3F39}" type="presParOf" srcId="{654BD17C-9C78-4720-86A3-2665F81F10BF}" destId="{38E86DAD-BB44-4106-803E-B269DB04711B}" srcOrd="0" destOrd="0" presId="urn:microsoft.com/office/officeart/2005/8/layout/chevron2"/>
    <dgm:cxn modelId="{7829EF82-23B1-453C-942D-9C7D0E06A6D9}" type="presParOf" srcId="{654BD17C-9C78-4720-86A3-2665F81F10BF}" destId="{00AD1A8A-3FED-41C2-8620-5FC8991653DA}" srcOrd="1" destOrd="0" presId="urn:microsoft.com/office/officeart/2005/8/layout/chevron2"/>
    <dgm:cxn modelId="{A189B301-CEE9-4131-B7BC-5A05DF086A64}" type="presParOf" srcId="{45163C8B-3926-4595-A538-10586549DB07}" destId="{7C2C059C-A32F-4303-9B2F-4B0CF0059630}" srcOrd="3" destOrd="0" presId="urn:microsoft.com/office/officeart/2005/8/layout/chevron2"/>
    <dgm:cxn modelId="{800A7B0D-A7B7-4517-9919-53BA3A6531B8}" type="presParOf" srcId="{45163C8B-3926-4595-A538-10586549DB07}" destId="{377AE221-CAF6-4B9B-86CA-ABD1185C201B}" srcOrd="4" destOrd="0" presId="urn:microsoft.com/office/officeart/2005/8/layout/chevron2"/>
    <dgm:cxn modelId="{67792AB1-9440-4406-B6CD-1BA53B8D331F}" type="presParOf" srcId="{377AE221-CAF6-4B9B-86CA-ABD1185C201B}" destId="{4A5C8597-8134-4F75-A3B1-6D108F2C3CC1}" srcOrd="0" destOrd="0" presId="urn:microsoft.com/office/officeart/2005/8/layout/chevron2"/>
    <dgm:cxn modelId="{567A15FC-BEF1-49AB-A1A3-0945E0682379}" type="presParOf" srcId="{377AE221-CAF6-4B9B-86CA-ABD1185C201B}" destId="{D291A33F-DD80-4431-9149-23D41590B7C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93FE23-FDA2-48FB-A324-50221D25803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EE385-19CE-44DF-A6A2-8D535794483F}">
      <dgm:prSet phldrT="[Text]"/>
      <dgm:spPr/>
      <dgm:t>
        <a:bodyPr/>
        <a:lstStyle/>
        <a:p>
          <a:r>
            <a:rPr lang="en-US" dirty="0" smtClean="0"/>
            <a:t>4.</a:t>
          </a:r>
          <a:endParaRPr lang="en-US" dirty="0"/>
        </a:p>
      </dgm:t>
    </dgm:pt>
    <dgm:pt modelId="{1B95FF6C-A616-4329-A2C9-6FF4E28050A0}" type="parTrans" cxnId="{9BB21C9D-EE76-4918-9F7D-FB5B2AFBA32F}">
      <dgm:prSet/>
      <dgm:spPr/>
      <dgm:t>
        <a:bodyPr/>
        <a:lstStyle/>
        <a:p>
          <a:endParaRPr lang="en-US"/>
        </a:p>
      </dgm:t>
    </dgm:pt>
    <dgm:pt modelId="{C30F7C52-17B0-46DA-8812-3B1C742EBFE2}" type="sibTrans" cxnId="{9BB21C9D-EE76-4918-9F7D-FB5B2AFBA32F}">
      <dgm:prSet/>
      <dgm:spPr/>
      <dgm:t>
        <a:bodyPr/>
        <a:lstStyle/>
        <a:p>
          <a:endParaRPr lang="en-US"/>
        </a:p>
      </dgm:t>
    </dgm:pt>
    <dgm:pt modelId="{74EFF718-713E-4C11-9AC6-2017D35713B8}">
      <dgm:prSet phldrT="[Text]"/>
      <dgm:spPr/>
      <dgm:t>
        <a:bodyPr/>
        <a:lstStyle/>
        <a:p>
          <a:r>
            <a:rPr lang="en-US" dirty="0" smtClean="0"/>
            <a:t>Assigning data to a dictionary and creating a data frame from it</a:t>
          </a:r>
          <a:endParaRPr lang="en-US" dirty="0"/>
        </a:p>
      </dgm:t>
    </dgm:pt>
    <dgm:pt modelId="{619F52AE-5389-4D37-8038-1E3B6010E991}" type="parTrans" cxnId="{DA44574B-02F8-4A82-B9AD-B120B9C02FEF}">
      <dgm:prSet/>
      <dgm:spPr/>
      <dgm:t>
        <a:bodyPr/>
        <a:lstStyle/>
        <a:p>
          <a:endParaRPr lang="en-US"/>
        </a:p>
      </dgm:t>
    </dgm:pt>
    <dgm:pt modelId="{B398AD4C-3113-44EE-8331-7EEE5590F85B}" type="sibTrans" cxnId="{DA44574B-02F8-4A82-B9AD-B120B9C02FEF}">
      <dgm:prSet/>
      <dgm:spPr/>
      <dgm:t>
        <a:bodyPr/>
        <a:lstStyle/>
        <a:p>
          <a:endParaRPr lang="en-US"/>
        </a:p>
      </dgm:t>
    </dgm:pt>
    <dgm:pt modelId="{D5336FBD-4A6C-4A0C-A345-6654990E47E6}">
      <dgm:prSet phldrT="[Text]"/>
      <dgm:spPr/>
      <dgm:t>
        <a:bodyPr/>
        <a:lstStyle/>
        <a:p>
          <a:r>
            <a:rPr lang="en-US" dirty="0" smtClean="0"/>
            <a:t>5.</a:t>
          </a:r>
          <a:endParaRPr lang="en-US" dirty="0"/>
        </a:p>
      </dgm:t>
    </dgm:pt>
    <dgm:pt modelId="{77185402-9702-4EC0-A868-EA21FA3F5C55}" type="parTrans" cxnId="{6135BDD6-01E9-4426-A595-E7B2DD1D80DC}">
      <dgm:prSet/>
      <dgm:spPr/>
      <dgm:t>
        <a:bodyPr/>
        <a:lstStyle/>
        <a:p>
          <a:endParaRPr lang="en-US"/>
        </a:p>
      </dgm:t>
    </dgm:pt>
    <dgm:pt modelId="{085DEF6B-17AF-46FD-979D-C629EF7672D6}" type="sibTrans" cxnId="{6135BDD6-01E9-4426-A595-E7B2DD1D80DC}">
      <dgm:prSet/>
      <dgm:spPr/>
      <dgm:t>
        <a:bodyPr/>
        <a:lstStyle/>
        <a:p>
          <a:endParaRPr lang="en-US"/>
        </a:p>
      </dgm:t>
    </dgm:pt>
    <dgm:pt modelId="{E659ED17-71F5-42A5-B5AB-795C4380E0AF}">
      <dgm:prSet phldrT="[Text]"/>
      <dgm:spPr/>
      <dgm:t>
        <a:bodyPr/>
        <a:lstStyle/>
        <a:p>
          <a:r>
            <a:rPr lang="en-US" dirty="0" smtClean="0"/>
            <a:t>Filtering the </a:t>
          </a:r>
          <a:r>
            <a:rPr lang="en-US" dirty="0" err="1" smtClean="0"/>
            <a:t>dataframe</a:t>
          </a:r>
          <a:r>
            <a:rPr lang="en-US" dirty="0" smtClean="0"/>
            <a:t> to only contain information about Falcon 9</a:t>
          </a:r>
          <a:endParaRPr lang="en-US" dirty="0"/>
        </a:p>
      </dgm:t>
    </dgm:pt>
    <dgm:pt modelId="{9A6BB99C-0661-4BE9-BFC8-DEDB3A7462E7}" type="parTrans" cxnId="{DEEDEE23-E641-4D2A-A271-BB4125B9DA6A}">
      <dgm:prSet/>
      <dgm:spPr/>
      <dgm:t>
        <a:bodyPr/>
        <a:lstStyle/>
        <a:p>
          <a:endParaRPr lang="en-US"/>
        </a:p>
      </dgm:t>
    </dgm:pt>
    <dgm:pt modelId="{57CE8991-C830-4F60-A490-523533491C64}" type="sibTrans" cxnId="{DEEDEE23-E641-4D2A-A271-BB4125B9DA6A}">
      <dgm:prSet/>
      <dgm:spPr/>
      <dgm:t>
        <a:bodyPr/>
        <a:lstStyle/>
        <a:p>
          <a:endParaRPr lang="en-US"/>
        </a:p>
      </dgm:t>
    </dgm:pt>
    <dgm:pt modelId="{16CD4121-3488-4EDD-9165-9F6ACD63D699}">
      <dgm:prSet phldrT="[Text]"/>
      <dgm:spPr/>
      <dgm:t>
        <a:bodyPr/>
        <a:lstStyle/>
        <a:p>
          <a:r>
            <a:rPr lang="en-US" dirty="0" smtClean="0"/>
            <a:t>6.</a:t>
          </a:r>
          <a:endParaRPr lang="en-US" dirty="0"/>
        </a:p>
      </dgm:t>
    </dgm:pt>
    <dgm:pt modelId="{26537353-3E8B-478F-A90B-C03E1DE609E9}" type="parTrans" cxnId="{D67C3443-1095-4AC7-B2B1-334587EB5A79}">
      <dgm:prSet/>
      <dgm:spPr/>
      <dgm:t>
        <a:bodyPr/>
        <a:lstStyle/>
        <a:p>
          <a:endParaRPr lang="en-US"/>
        </a:p>
      </dgm:t>
    </dgm:pt>
    <dgm:pt modelId="{9457A0C3-A4F8-484B-991D-8F720D242203}" type="sibTrans" cxnId="{D67C3443-1095-4AC7-B2B1-334587EB5A79}">
      <dgm:prSet/>
      <dgm:spPr/>
      <dgm:t>
        <a:bodyPr/>
        <a:lstStyle/>
        <a:p>
          <a:endParaRPr lang="en-US"/>
        </a:p>
      </dgm:t>
    </dgm:pt>
    <dgm:pt modelId="{EF124D28-B5BB-412C-9866-051A68F60222}">
      <dgm:prSet phldrT="[Text]"/>
      <dgm:spPr/>
      <dgm:t>
        <a:bodyPr/>
        <a:lstStyle/>
        <a:p>
          <a:r>
            <a:rPr lang="en-US" dirty="0" smtClean="0"/>
            <a:t>Dealing with missing values</a:t>
          </a:r>
          <a:endParaRPr lang="en-US" dirty="0"/>
        </a:p>
      </dgm:t>
    </dgm:pt>
    <dgm:pt modelId="{C0DB20D3-D821-4934-9955-E0E2DADEC41C}" type="parTrans" cxnId="{B196CC16-00B1-4775-AF93-DB3FE5780DC7}">
      <dgm:prSet/>
      <dgm:spPr/>
      <dgm:t>
        <a:bodyPr/>
        <a:lstStyle/>
        <a:p>
          <a:endParaRPr lang="en-US"/>
        </a:p>
      </dgm:t>
    </dgm:pt>
    <dgm:pt modelId="{88638D20-FB71-4C6D-8053-B81EB3464D31}" type="sibTrans" cxnId="{B196CC16-00B1-4775-AF93-DB3FE5780DC7}">
      <dgm:prSet/>
      <dgm:spPr/>
      <dgm:t>
        <a:bodyPr/>
        <a:lstStyle/>
        <a:p>
          <a:endParaRPr lang="en-US"/>
        </a:p>
      </dgm:t>
    </dgm:pt>
    <dgm:pt modelId="{ACE6E60E-8643-43EE-9A7D-46DE9CC6E67D}">
      <dgm:prSet phldrT="[Text]"/>
      <dgm:spPr/>
      <dgm:t>
        <a:bodyPr/>
        <a:lstStyle/>
        <a:p>
          <a:r>
            <a:rPr lang="en-US" dirty="0" smtClean="0"/>
            <a:t>7.</a:t>
          </a:r>
          <a:endParaRPr lang="en-US" dirty="0"/>
        </a:p>
      </dgm:t>
    </dgm:pt>
    <dgm:pt modelId="{056E3545-E312-4D34-AA89-14E3A8E7255D}" type="parTrans" cxnId="{FE8F72B6-D422-4BBA-B3B8-2A3F492A1A66}">
      <dgm:prSet/>
      <dgm:spPr/>
      <dgm:t>
        <a:bodyPr/>
        <a:lstStyle/>
        <a:p>
          <a:endParaRPr lang="en-US"/>
        </a:p>
      </dgm:t>
    </dgm:pt>
    <dgm:pt modelId="{D841F393-463C-4B00-9759-BDC77395556B}" type="sibTrans" cxnId="{FE8F72B6-D422-4BBA-B3B8-2A3F492A1A66}">
      <dgm:prSet/>
      <dgm:spPr/>
      <dgm:t>
        <a:bodyPr/>
        <a:lstStyle/>
        <a:p>
          <a:endParaRPr lang="en-US"/>
        </a:p>
      </dgm:t>
    </dgm:pt>
    <dgm:pt modelId="{D32C8645-C67A-4510-B826-99E2E436D5F8}">
      <dgm:prSet/>
      <dgm:spPr/>
      <dgm:t>
        <a:bodyPr/>
        <a:lstStyle/>
        <a:p>
          <a:r>
            <a:rPr lang="en-US" smtClean="0"/>
            <a:t>Exporting the data to CSV</a:t>
          </a:r>
          <a:endParaRPr lang="en-US"/>
        </a:p>
      </dgm:t>
    </dgm:pt>
    <dgm:pt modelId="{13539D49-49ED-4BEF-8AC8-E5195AA86A6F}" type="parTrans" cxnId="{12B93B4D-A8BE-4172-9EBD-3A1730D11E19}">
      <dgm:prSet/>
      <dgm:spPr/>
      <dgm:t>
        <a:bodyPr/>
        <a:lstStyle/>
        <a:p>
          <a:endParaRPr lang="en-US"/>
        </a:p>
      </dgm:t>
    </dgm:pt>
    <dgm:pt modelId="{98BA102E-4FFA-4C18-8320-3F1ABFB1823D}" type="sibTrans" cxnId="{12B93B4D-A8BE-4172-9EBD-3A1730D11E19}">
      <dgm:prSet/>
      <dgm:spPr/>
      <dgm:t>
        <a:bodyPr/>
        <a:lstStyle/>
        <a:p>
          <a:endParaRPr lang="en-US"/>
        </a:p>
      </dgm:t>
    </dgm:pt>
    <dgm:pt modelId="{45163C8B-3926-4595-A538-10586549DB07}" type="pres">
      <dgm:prSet presAssocID="{9693FE23-FDA2-48FB-A324-50221D25803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370769-B5FD-42A9-BE19-9CA24F9F2DBB}" type="pres">
      <dgm:prSet presAssocID="{126EE385-19CE-44DF-A6A2-8D535794483F}" presName="composite" presStyleCnt="0"/>
      <dgm:spPr/>
    </dgm:pt>
    <dgm:pt modelId="{3FE17C7C-8671-4332-99E8-59977222770A}" type="pres">
      <dgm:prSet presAssocID="{126EE385-19CE-44DF-A6A2-8D535794483F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3639AC-E018-4FC5-A2FD-E8E384997669}" type="pres">
      <dgm:prSet presAssocID="{126EE385-19CE-44DF-A6A2-8D535794483F}" presName="descendantText" presStyleLbl="alignAcc1" presStyleIdx="0" presStyleCnt="4" custLinFactNeighborX="0" custLinFactNeighborY="-2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25CCE9-68F6-4D51-ABB4-8AEA1CE4A9A5}" type="pres">
      <dgm:prSet presAssocID="{C30F7C52-17B0-46DA-8812-3B1C742EBFE2}" presName="sp" presStyleCnt="0"/>
      <dgm:spPr/>
    </dgm:pt>
    <dgm:pt modelId="{654BD17C-9C78-4720-86A3-2665F81F10BF}" type="pres">
      <dgm:prSet presAssocID="{D5336FBD-4A6C-4A0C-A345-6654990E47E6}" presName="composite" presStyleCnt="0"/>
      <dgm:spPr/>
    </dgm:pt>
    <dgm:pt modelId="{38E86DAD-BB44-4106-803E-B269DB04711B}" type="pres">
      <dgm:prSet presAssocID="{D5336FBD-4A6C-4A0C-A345-6654990E47E6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D1A8A-3FED-41C2-8620-5FC8991653DA}" type="pres">
      <dgm:prSet presAssocID="{D5336FBD-4A6C-4A0C-A345-6654990E47E6}" presName="descendantText" presStyleLbl="alignAcc1" presStyleIdx="1" presStyleCnt="4" custLinFactNeighborX="0" custLinFactNeighborY="15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C059C-A32F-4303-9B2F-4B0CF0059630}" type="pres">
      <dgm:prSet presAssocID="{085DEF6B-17AF-46FD-979D-C629EF7672D6}" presName="sp" presStyleCnt="0"/>
      <dgm:spPr/>
    </dgm:pt>
    <dgm:pt modelId="{377AE221-CAF6-4B9B-86CA-ABD1185C201B}" type="pres">
      <dgm:prSet presAssocID="{16CD4121-3488-4EDD-9165-9F6ACD63D699}" presName="composite" presStyleCnt="0"/>
      <dgm:spPr/>
    </dgm:pt>
    <dgm:pt modelId="{4A5C8597-8134-4F75-A3B1-6D108F2C3CC1}" type="pres">
      <dgm:prSet presAssocID="{16CD4121-3488-4EDD-9165-9F6ACD63D69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1A33F-DD80-4431-9149-23D41590B7CF}" type="pres">
      <dgm:prSet presAssocID="{16CD4121-3488-4EDD-9165-9F6ACD63D69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A1D93-FB05-42E4-AEEC-4A11C9419227}" type="pres">
      <dgm:prSet presAssocID="{9457A0C3-A4F8-484B-991D-8F720D242203}" presName="sp" presStyleCnt="0"/>
      <dgm:spPr/>
    </dgm:pt>
    <dgm:pt modelId="{C669840F-2FCA-47FF-AEE8-09078CAB0AA4}" type="pres">
      <dgm:prSet presAssocID="{ACE6E60E-8643-43EE-9A7D-46DE9CC6E67D}" presName="composite" presStyleCnt="0"/>
      <dgm:spPr/>
    </dgm:pt>
    <dgm:pt modelId="{0B8A6C2D-D627-4E8B-8E3A-E82CE1D1FDD0}" type="pres">
      <dgm:prSet presAssocID="{ACE6E60E-8643-43EE-9A7D-46DE9CC6E67D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61888E-CCB4-4D0A-A80E-03081A8B959B}" type="pres">
      <dgm:prSet presAssocID="{ACE6E60E-8643-43EE-9A7D-46DE9CC6E67D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96CC16-00B1-4775-AF93-DB3FE5780DC7}" srcId="{16CD4121-3488-4EDD-9165-9F6ACD63D699}" destId="{EF124D28-B5BB-412C-9866-051A68F60222}" srcOrd="0" destOrd="0" parTransId="{C0DB20D3-D821-4934-9955-E0E2DADEC41C}" sibTransId="{88638D20-FB71-4C6D-8053-B81EB3464D31}"/>
    <dgm:cxn modelId="{6135BDD6-01E9-4426-A595-E7B2DD1D80DC}" srcId="{9693FE23-FDA2-48FB-A324-50221D25803C}" destId="{D5336FBD-4A6C-4A0C-A345-6654990E47E6}" srcOrd="1" destOrd="0" parTransId="{77185402-9702-4EC0-A868-EA21FA3F5C55}" sibTransId="{085DEF6B-17AF-46FD-979D-C629EF7672D6}"/>
    <dgm:cxn modelId="{9BB21C9D-EE76-4918-9F7D-FB5B2AFBA32F}" srcId="{9693FE23-FDA2-48FB-A324-50221D25803C}" destId="{126EE385-19CE-44DF-A6A2-8D535794483F}" srcOrd="0" destOrd="0" parTransId="{1B95FF6C-A616-4329-A2C9-6FF4E28050A0}" sibTransId="{C30F7C52-17B0-46DA-8812-3B1C742EBFE2}"/>
    <dgm:cxn modelId="{F8829BBB-2072-4288-9CDB-72995B8C0D83}" type="presOf" srcId="{9693FE23-FDA2-48FB-A324-50221D25803C}" destId="{45163C8B-3926-4595-A538-10586549DB07}" srcOrd="0" destOrd="0" presId="urn:microsoft.com/office/officeart/2005/8/layout/chevron2"/>
    <dgm:cxn modelId="{DBA2514F-5BBC-4C64-A795-A12655AEA7FD}" type="presOf" srcId="{E659ED17-71F5-42A5-B5AB-795C4380E0AF}" destId="{00AD1A8A-3FED-41C2-8620-5FC8991653DA}" srcOrd="0" destOrd="0" presId="urn:microsoft.com/office/officeart/2005/8/layout/chevron2"/>
    <dgm:cxn modelId="{5A31FC38-B0F2-4D02-8924-2D6503300374}" type="presOf" srcId="{126EE385-19CE-44DF-A6A2-8D535794483F}" destId="{3FE17C7C-8671-4332-99E8-59977222770A}" srcOrd="0" destOrd="0" presId="urn:microsoft.com/office/officeart/2005/8/layout/chevron2"/>
    <dgm:cxn modelId="{EE2DDB9E-8AA0-40F2-9C3D-BE5FD978949A}" type="presOf" srcId="{D5336FBD-4A6C-4A0C-A345-6654990E47E6}" destId="{38E86DAD-BB44-4106-803E-B269DB04711B}" srcOrd="0" destOrd="0" presId="urn:microsoft.com/office/officeart/2005/8/layout/chevron2"/>
    <dgm:cxn modelId="{6E891506-28AE-4D0A-B5C8-3052D306391D}" type="presOf" srcId="{74EFF718-713E-4C11-9AC6-2017D35713B8}" destId="{313639AC-E018-4FC5-A2FD-E8E384997669}" srcOrd="0" destOrd="0" presId="urn:microsoft.com/office/officeart/2005/8/layout/chevron2"/>
    <dgm:cxn modelId="{DA44574B-02F8-4A82-B9AD-B120B9C02FEF}" srcId="{126EE385-19CE-44DF-A6A2-8D535794483F}" destId="{74EFF718-713E-4C11-9AC6-2017D35713B8}" srcOrd="0" destOrd="0" parTransId="{619F52AE-5389-4D37-8038-1E3B6010E991}" sibTransId="{B398AD4C-3113-44EE-8331-7EEE5590F85B}"/>
    <dgm:cxn modelId="{DEEDEE23-E641-4D2A-A271-BB4125B9DA6A}" srcId="{D5336FBD-4A6C-4A0C-A345-6654990E47E6}" destId="{E659ED17-71F5-42A5-B5AB-795C4380E0AF}" srcOrd="0" destOrd="0" parTransId="{9A6BB99C-0661-4BE9-BFC8-DEDB3A7462E7}" sibTransId="{57CE8991-C830-4F60-A490-523533491C64}"/>
    <dgm:cxn modelId="{19B34751-5563-4558-AFDE-98B29974E26C}" type="presOf" srcId="{EF124D28-B5BB-412C-9866-051A68F60222}" destId="{D291A33F-DD80-4431-9149-23D41590B7CF}" srcOrd="0" destOrd="0" presId="urn:microsoft.com/office/officeart/2005/8/layout/chevron2"/>
    <dgm:cxn modelId="{AB9B90F5-205D-4689-8395-AFE1E1590A36}" type="presOf" srcId="{ACE6E60E-8643-43EE-9A7D-46DE9CC6E67D}" destId="{0B8A6C2D-D627-4E8B-8E3A-E82CE1D1FDD0}" srcOrd="0" destOrd="0" presId="urn:microsoft.com/office/officeart/2005/8/layout/chevron2"/>
    <dgm:cxn modelId="{91544FC5-B457-473D-A01E-300C7CE1E88B}" type="presOf" srcId="{16CD4121-3488-4EDD-9165-9F6ACD63D699}" destId="{4A5C8597-8134-4F75-A3B1-6D108F2C3CC1}" srcOrd="0" destOrd="0" presId="urn:microsoft.com/office/officeart/2005/8/layout/chevron2"/>
    <dgm:cxn modelId="{1DE6A165-EB6B-4ADD-B9FC-83FF1FB8FF38}" type="presOf" srcId="{D32C8645-C67A-4510-B826-99E2E436D5F8}" destId="{4061888E-CCB4-4D0A-A80E-03081A8B959B}" srcOrd="0" destOrd="0" presId="urn:microsoft.com/office/officeart/2005/8/layout/chevron2"/>
    <dgm:cxn modelId="{D67C3443-1095-4AC7-B2B1-334587EB5A79}" srcId="{9693FE23-FDA2-48FB-A324-50221D25803C}" destId="{16CD4121-3488-4EDD-9165-9F6ACD63D699}" srcOrd="2" destOrd="0" parTransId="{26537353-3E8B-478F-A90B-C03E1DE609E9}" sibTransId="{9457A0C3-A4F8-484B-991D-8F720D242203}"/>
    <dgm:cxn modelId="{12B93B4D-A8BE-4172-9EBD-3A1730D11E19}" srcId="{ACE6E60E-8643-43EE-9A7D-46DE9CC6E67D}" destId="{D32C8645-C67A-4510-B826-99E2E436D5F8}" srcOrd="0" destOrd="0" parTransId="{13539D49-49ED-4BEF-8AC8-E5195AA86A6F}" sibTransId="{98BA102E-4FFA-4C18-8320-3F1ABFB1823D}"/>
    <dgm:cxn modelId="{FE8F72B6-D422-4BBA-B3B8-2A3F492A1A66}" srcId="{9693FE23-FDA2-48FB-A324-50221D25803C}" destId="{ACE6E60E-8643-43EE-9A7D-46DE9CC6E67D}" srcOrd="3" destOrd="0" parTransId="{056E3545-E312-4D34-AA89-14E3A8E7255D}" sibTransId="{D841F393-463C-4B00-9759-BDC77395556B}"/>
    <dgm:cxn modelId="{61438DEF-1067-42B5-ACA0-FB07E0EB97CB}" type="presParOf" srcId="{45163C8B-3926-4595-A538-10586549DB07}" destId="{6F370769-B5FD-42A9-BE19-9CA24F9F2DBB}" srcOrd="0" destOrd="0" presId="urn:microsoft.com/office/officeart/2005/8/layout/chevron2"/>
    <dgm:cxn modelId="{58A3EAB0-D7E9-4D96-A932-7AA1F7D215BD}" type="presParOf" srcId="{6F370769-B5FD-42A9-BE19-9CA24F9F2DBB}" destId="{3FE17C7C-8671-4332-99E8-59977222770A}" srcOrd="0" destOrd="0" presId="urn:microsoft.com/office/officeart/2005/8/layout/chevron2"/>
    <dgm:cxn modelId="{5A0584DB-92CC-410B-BEFE-2959B9499DD6}" type="presParOf" srcId="{6F370769-B5FD-42A9-BE19-9CA24F9F2DBB}" destId="{313639AC-E018-4FC5-A2FD-E8E384997669}" srcOrd="1" destOrd="0" presId="urn:microsoft.com/office/officeart/2005/8/layout/chevron2"/>
    <dgm:cxn modelId="{21BBCC4D-A7BA-4F19-8217-A9ED25771168}" type="presParOf" srcId="{45163C8B-3926-4595-A538-10586549DB07}" destId="{9725CCE9-68F6-4D51-ABB4-8AEA1CE4A9A5}" srcOrd="1" destOrd="0" presId="urn:microsoft.com/office/officeart/2005/8/layout/chevron2"/>
    <dgm:cxn modelId="{3500FC00-DCDA-407E-BCD5-70ECBA743C04}" type="presParOf" srcId="{45163C8B-3926-4595-A538-10586549DB07}" destId="{654BD17C-9C78-4720-86A3-2665F81F10BF}" srcOrd="2" destOrd="0" presId="urn:microsoft.com/office/officeart/2005/8/layout/chevron2"/>
    <dgm:cxn modelId="{89577D52-DD6D-4864-B903-3A48A8E469E5}" type="presParOf" srcId="{654BD17C-9C78-4720-86A3-2665F81F10BF}" destId="{38E86DAD-BB44-4106-803E-B269DB04711B}" srcOrd="0" destOrd="0" presId="urn:microsoft.com/office/officeart/2005/8/layout/chevron2"/>
    <dgm:cxn modelId="{B0E5279C-4889-4B6C-B9F7-B1B77AB681DA}" type="presParOf" srcId="{654BD17C-9C78-4720-86A3-2665F81F10BF}" destId="{00AD1A8A-3FED-41C2-8620-5FC8991653DA}" srcOrd="1" destOrd="0" presId="urn:microsoft.com/office/officeart/2005/8/layout/chevron2"/>
    <dgm:cxn modelId="{4F75009E-FB2E-4D12-AC92-6563DF9D1361}" type="presParOf" srcId="{45163C8B-3926-4595-A538-10586549DB07}" destId="{7C2C059C-A32F-4303-9B2F-4B0CF0059630}" srcOrd="3" destOrd="0" presId="urn:microsoft.com/office/officeart/2005/8/layout/chevron2"/>
    <dgm:cxn modelId="{B44314BA-667C-4214-9E11-9797AA8283B0}" type="presParOf" srcId="{45163C8B-3926-4595-A538-10586549DB07}" destId="{377AE221-CAF6-4B9B-86CA-ABD1185C201B}" srcOrd="4" destOrd="0" presId="urn:microsoft.com/office/officeart/2005/8/layout/chevron2"/>
    <dgm:cxn modelId="{D86EA803-A609-44D8-9112-54C1291CC6CB}" type="presParOf" srcId="{377AE221-CAF6-4B9B-86CA-ABD1185C201B}" destId="{4A5C8597-8134-4F75-A3B1-6D108F2C3CC1}" srcOrd="0" destOrd="0" presId="urn:microsoft.com/office/officeart/2005/8/layout/chevron2"/>
    <dgm:cxn modelId="{E0E10344-4571-4F34-B9CC-6A2FD8031F91}" type="presParOf" srcId="{377AE221-CAF6-4B9B-86CA-ABD1185C201B}" destId="{D291A33F-DD80-4431-9149-23D41590B7CF}" srcOrd="1" destOrd="0" presId="urn:microsoft.com/office/officeart/2005/8/layout/chevron2"/>
    <dgm:cxn modelId="{E6B66514-9DA4-44B3-B0FF-81FC34EC9D8E}" type="presParOf" srcId="{45163C8B-3926-4595-A538-10586549DB07}" destId="{1FBA1D93-FB05-42E4-AEEC-4A11C9419227}" srcOrd="5" destOrd="0" presId="urn:microsoft.com/office/officeart/2005/8/layout/chevron2"/>
    <dgm:cxn modelId="{58EFE000-0B41-4AD6-B8A6-74D1E3507FA6}" type="presParOf" srcId="{45163C8B-3926-4595-A538-10586549DB07}" destId="{C669840F-2FCA-47FF-AEE8-09078CAB0AA4}" srcOrd="6" destOrd="0" presId="urn:microsoft.com/office/officeart/2005/8/layout/chevron2"/>
    <dgm:cxn modelId="{7CF46F12-F2E5-4AB0-9C1F-5DA6ACF15772}" type="presParOf" srcId="{C669840F-2FCA-47FF-AEE8-09078CAB0AA4}" destId="{0B8A6C2D-D627-4E8B-8E3A-E82CE1D1FDD0}" srcOrd="0" destOrd="0" presId="urn:microsoft.com/office/officeart/2005/8/layout/chevron2"/>
    <dgm:cxn modelId="{86770650-8700-405A-B170-C8B9C88B5E8E}" type="presParOf" srcId="{C669840F-2FCA-47FF-AEE8-09078CAB0AA4}" destId="{4061888E-CCB4-4D0A-A80E-03081A8B959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1F0161-86C6-440D-A230-CD9BC3B4C03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09C4A-E268-42BF-AB89-034CF98628EA}">
      <dgm:prSet phldrT="[Text]"/>
      <dgm:spPr/>
      <dgm:t>
        <a:bodyPr/>
        <a:lstStyle/>
        <a:p>
          <a:r>
            <a:rPr lang="en-US" dirty="0" smtClean="0"/>
            <a:t>1.</a:t>
          </a:r>
        </a:p>
      </dgm:t>
    </dgm:pt>
    <dgm:pt modelId="{EBFF6705-F985-49A1-A203-0A06E4A7A813}" type="parTrans" cxnId="{27720160-391E-4C1F-898D-EFCF1D473485}">
      <dgm:prSet/>
      <dgm:spPr/>
      <dgm:t>
        <a:bodyPr/>
        <a:lstStyle/>
        <a:p>
          <a:endParaRPr lang="en-US"/>
        </a:p>
      </dgm:t>
    </dgm:pt>
    <dgm:pt modelId="{887CDD65-EBD1-4127-92E1-2482005DF0A5}" type="sibTrans" cxnId="{27720160-391E-4C1F-898D-EFCF1D473485}">
      <dgm:prSet/>
      <dgm:spPr/>
      <dgm:t>
        <a:bodyPr/>
        <a:lstStyle/>
        <a:p>
          <a:endParaRPr lang="en-US"/>
        </a:p>
      </dgm:t>
    </dgm:pt>
    <dgm:pt modelId="{47202A35-0D69-4666-A16F-CC91559AE467}">
      <dgm:prSet phldrT="[Text]"/>
      <dgm:spPr/>
      <dgm:t>
        <a:bodyPr/>
        <a:lstStyle/>
        <a:p>
          <a:r>
            <a:rPr lang="en-US" dirty="0" smtClean="0"/>
            <a:t>Requesting Falcon 9 launch Wiki page</a:t>
          </a:r>
          <a:endParaRPr lang="en-US" dirty="0"/>
        </a:p>
      </dgm:t>
    </dgm:pt>
    <dgm:pt modelId="{291ECB0C-1C13-4723-8FD0-5CD54D395B0C}" type="parTrans" cxnId="{2AB09BC2-7FF4-4AE5-8324-7A16BC446487}">
      <dgm:prSet/>
      <dgm:spPr/>
      <dgm:t>
        <a:bodyPr/>
        <a:lstStyle/>
        <a:p>
          <a:endParaRPr lang="en-US"/>
        </a:p>
      </dgm:t>
    </dgm:pt>
    <dgm:pt modelId="{A8EFFFBE-BAFF-43FF-8079-5B045E1A82D0}" type="sibTrans" cxnId="{2AB09BC2-7FF4-4AE5-8324-7A16BC446487}">
      <dgm:prSet/>
      <dgm:spPr/>
      <dgm:t>
        <a:bodyPr/>
        <a:lstStyle/>
        <a:p>
          <a:endParaRPr lang="en-US"/>
        </a:p>
      </dgm:t>
    </dgm:pt>
    <dgm:pt modelId="{2D43CF8D-EB37-4B62-AA1B-47A1E60E31BD}">
      <dgm:prSet phldrT="[Text]"/>
      <dgm:spPr/>
      <dgm:t>
        <a:bodyPr/>
        <a:lstStyle/>
        <a:p>
          <a:r>
            <a:rPr lang="en-US" dirty="0" smtClean="0"/>
            <a:t>2.</a:t>
          </a:r>
          <a:endParaRPr lang="en-US" dirty="0"/>
        </a:p>
      </dgm:t>
    </dgm:pt>
    <dgm:pt modelId="{8B6EF805-51EC-49A1-B4CB-A79C57051718}" type="parTrans" cxnId="{AA76DC7C-718D-4D67-B836-F63CB72785BF}">
      <dgm:prSet/>
      <dgm:spPr/>
      <dgm:t>
        <a:bodyPr/>
        <a:lstStyle/>
        <a:p>
          <a:endParaRPr lang="en-US"/>
        </a:p>
      </dgm:t>
    </dgm:pt>
    <dgm:pt modelId="{3552403C-3AA8-44EF-8C26-619BCD7BE98C}" type="sibTrans" cxnId="{AA76DC7C-718D-4D67-B836-F63CB72785BF}">
      <dgm:prSet/>
      <dgm:spPr/>
      <dgm:t>
        <a:bodyPr/>
        <a:lstStyle/>
        <a:p>
          <a:endParaRPr lang="en-US"/>
        </a:p>
      </dgm:t>
    </dgm:pt>
    <dgm:pt modelId="{C67CFFF0-6A68-413A-8873-CD643E0B9E79}">
      <dgm:prSet phldrT="[Text]"/>
      <dgm:spPr/>
      <dgm:t>
        <a:bodyPr/>
        <a:lstStyle/>
        <a:p>
          <a:r>
            <a:rPr lang="en-US" dirty="0" smtClean="0"/>
            <a:t>Creating a </a:t>
          </a:r>
          <a:r>
            <a:rPr lang="en-US" dirty="0" err="1" smtClean="0"/>
            <a:t>BeautifulSoup</a:t>
          </a:r>
          <a:r>
            <a:rPr lang="en-US" dirty="0" smtClean="0"/>
            <a:t> object from the HTML response</a:t>
          </a:r>
          <a:endParaRPr lang="en-US" dirty="0"/>
        </a:p>
      </dgm:t>
    </dgm:pt>
    <dgm:pt modelId="{E4A3F1DC-EF03-4FC9-A5B5-55ADD52C494A}" type="parTrans" cxnId="{E61CF470-4674-4154-AA0B-220839A63943}">
      <dgm:prSet/>
      <dgm:spPr/>
      <dgm:t>
        <a:bodyPr/>
        <a:lstStyle/>
        <a:p>
          <a:endParaRPr lang="en-US"/>
        </a:p>
      </dgm:t>
    </dgm:pt>
    <dgm:pt modelId="{9CC4C022-6001-4DD9-8E70-7780C320F927}" type="sibTrans" cxnId="{E61CF470-4674-4154-AA0B-220839A63943}">
      <dgm:prSet/>
      <dgm:spPr/>
      <dgm:t>
        <a:bodyPr/>
        <a:lstStyle/>
        <a:p>
          <a:endParaRPr lang="en-US"/>
        </a:p>
      </dgm:t>
    </dgm:pt>
    <dgm:pt modelId="{7F5F2EFC-8DAE-4706-B300-449586D161E6}">
      <dgm:prSet phldrT="[Text]"/>
      <dgm:spPr/>
      <dgm:t>
        <a:bodyPr/>
        <a:lstStyle/>
        <a:p>
          <a:r>
            <a:rPr lang="en-US" dirty="0" smtClean="0"/>
            <a:t>3.</a:t>
          </a:r>
          <a:endParaRPr lang="en-US" dirty="0"/>
        </a:p>
      </dgm:t>
    </dgm:pt>
    <dgm:pt modelId="{F58E78EA-DFC3-4EAC-8E3D-5A5DDA73D94A}" type="parTrans" cxnId="{E64927D4-992A-42C5-AF73-B6712D1BE594}">
      <dgm:prSet/>
      <dgm:spPr/>
      <dgm:t>
        <a:bodyPr/>
        <a:lstStyle/>
        <a:p>
          <a:endParaRPr lang="en-US"/>
        </a:p>
      </dgm:t>
    </dgm:pt>
    <dgm:pt modelId="{88851DE5-C030-4D64-B235-9C64E7502BDD}" type="sibTrans" cxnId="{E64927D4-992A-42C5-AF73-B6712D1BE594}">
      <dgm:prSet/>
      <dgm:spPr/>
      <dgm:t>
        <a:bodyPr/>
        <a:lstStyle/>
        <a:p>
          <a:endParaRPr lang="en-US"/>
        </a:p>
      </dgm:t>
    </dgm:pt>
    <dgm:pt modelId="{243278AE-D722-4D4B-9CDA-CF1EDEE72BDC}">
      <dgm:prSet phldrT="[Text]"/>
      <dgm:spPr/>
      <dgm:t>
        <a:bodyPr/>
        <a:lstStyle/>
        <a:p>
          <a:r>
            <a:rPr lang="en-US" dirty="0" smtClean="0"/>
            <a:t>Extracting all column names from the HTML table Header</a:t>
          </a:r>
          <a:endParaRPr lang="en-US" dirty="0"/>
        </a:p>
      </dgm:t>
    </dgm:pt>
    <dgm:pt modelId="{E6053DFB-E251-49C6-80A7-2A6B250D6DF1}" type="parTrans" cxnId="{30A5BABE-D3D8-4F31-86B0-FC1434828944}">
      <dgm:prSet/>
      <dgm:spPr/>
      <dgm:t>
        <a:bodyPr/>
        <a:lstStyle/>
        <a:p>
          <a:endParaRPr lang="en-US"/>
        </a:p>
      </dgm:t>
    </dgm:pt>
    <dgm:pt modelId="{45A52C3C-7412-48B2-94AC-FAB04BA273D2}" type="sibTrans" cxnId="{30A5BABE-D3D8-4F31-86B0-FC1434828944}">
      <dgm:prSet/>
      <dgm:spPr/>
      <dgm:t>
        <a:bodyPr/>
        <a:lstStyle/>
        <a:p>
          <a:endParaRPr lang="en-US"/>
        </a:p>
      </dgm:t>
    </dgm:pt>
    <dgm:pt modelId="{09EEF4CD-42D6-4832-A402-FDBF03B43AD9}">
      <dgm:prSet/>
      <dgm:spPr/>
      <dgm:t>
        <a:bodyPr/>
        <a:lstStyle/>
        <a:p>
          <a:r>
            <a:rPr lang="en-US" dirty="0" smtClean="0"/>
            <a:t>4.</a:t>
          </a:r>
          <a:endParaRPr lang="en-US" dirty="0"/>
        </a:p>
      </dgm:t>
    </dgm:pt>
    <dgm:pt modelId="{D54D310B-6A59-4CC4-AC8B-2560FAB11ADE}" type="parTrans" cxnId="{DE9D123A-D5C2-440F-AB66-099942C48819}">
      <dgm:prSet/>
      <dgm:spPr/>
      <dgm:t>
        <a:bodyPr/>
        <a:lstStyle/>
        <a:p>
          <a:endParaRPr lang="en-US"/>
        </a:p>
      </dgm:t>
    </dgm:pt>
    <dgm:pt modelId="{4D95E29F-75CB-465B-A117-97DD68F7482E}" type="sibTrans" cxnId="{DE9D123A-D5C2-440F-AB66-099942C48819}">
      <dgm:prSet/>
      <dgm:spPr/>
      <dgm:t>
        <a:bodyPr/>
        <a:lstStyle/>
        <a:p>
          <a:endParaRPr lang="en-US"/>
        </a:p>
      </dgm:t>
    </dgm:pt>
    <dgm:pt modelId="{80E7B796-FB3B-42DE-B4F5-8B47C7FCAF20}">
      <dgm:prSet/>
      <dgm:spPr/>
      <dgm:t>
        <a:bodyPr/>
        <a:lstStyle/>
        <a:p>
          <a:r>
            <a:rPr lang="en-US" dirty="0" smtClean="0"/>
            <a:t>Creating a </a:t>
          </a:r>
          <a:r>
            <a:rPr lang="en-US" dirty="0" err="1" smtClean="0"/>
            <a:t>dataframe</a:t>
          </a:r>
          <a:r>
            <a:rPr lang="en-US" dirty="0" smtClean="0"/>
            <a:t> by parsing HTML tables</a:t>
          </a:r>
          <a:endParaRPr lang="en-US" dirty="0"/>
        </a:p>
      </dgm:t>
    </dgm:pt>
    <dgm:pt modelId="{9964FD67-648F-455D-B4FA-5D3CFCE0A3C2}" type="parTrans" cxnId="{51147063-3C3E-45C8-A268-BECABA3564CD}">
      <dgm:prSet/>
      <dgm:spPr/>
      <dgm:t>
        <a:bodyPr/>
        <a:lstStyle/>
        <a:p>
          <a:endParaRPr lang="en-US"/>
        </a:p>
      </dgm:t>
    </dgm:pt>
    <dgm:pt modelId="{9BD06674-7B4D-4A22-BCB5-2F653878D126}" type="sibTrans" cxnId="{51147063-3C3E-45C8-A268-BECABA3564CD}">
      <dgm:prSet/>
      <dgm:spPr/>
      <dgm:t>
        <a:bodyPr/>
        <a:lstStyle/>
        <a:p>
          <a:endParaRPr lang="en-US"/>
        </a:p>
      </dgm:t>
    </dgm:pt>
    <dgm:pt modelId="{1619B35C-A276-4393-A5A7-910BB45DF3CB}" type="pres">
      <dgm:prSet presAssocID="{081F0161-86C6-440D-A230-CD9BC3B4C03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1222C9-4112-4041-8CCB-04842CD0004B}" type="pres">
      <dgm:prSet presAssocID="{F6F09C4A-E268-42BF-AB89-034CF98628EA}" presName="composite" presStyleCnt="0"/>
      <dgm:spPr/>
    </dgm:pt>
    <dgm:pt modelId="{E0D0AC69-DAD8-482E-8BA3-9991A794D260}" type="pres">
      <dgm:prSet presAssocID="{F6F09C4A-E268-42BF-AB89-034CF98628EA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CE1958-8D6C-42FD-8AFF-4FB45F05E4FB}" type="pres">
      <dgm:prSet presAssocID="{F6F09C4A-E268-42BF-AB89-034CF98628EA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D52E6-D3E5-4A7A-B8A2-820B15413D2B}" type="pres">
      <dgm:prSet presAssocID="{887CDD65-EBD1-4127-92E1-2482005DF0A5}" presName="sp" presStyleCnt="0"/>
      <dgm:spPr/>
    </dgm:pt>
    <dgm:pt modelId="{EC589846-8FF4-4658-BD83-0C99100AE61B}" type="pres">
      <dgm:prSet presAssocID="{2D43CF8D-EB37-4B62-AA1B-47A1E60E31BD}" presName="composite" presStyleCnt="0"/>
      <dgm:spPr/>
    </dgm:pt>
    <dgm:pt modelId="{78ACC32B-8DDC-4594-98BE-566762D1133E}" type="pres">
      <dgm:prSet presAssocID="{2D43CF8D-EB37-4B62-AA1B-47A1E60E31B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F111C-8756-43F8-AEBA-3E2FA9691019}" type="pres">
      <dgm:prSet presAssocID="{2D43CF8D-EB37-4B62-AA1B-47A1E60E31BD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D8D6D3-5F25-48A2-A5E9-706111AFB69C}" type="pres">
      <dgm:prSet presAssocID="{3552403C-3AA8-44EF-8C26-619BCD7BE98C}" presName="sp" presStyleCnt="0"/>
      <dgm:spPr/>
    </dgm:pt>
    <dgm:pt modelId="{B64C6BB1-9A91-472D-9048-64D8E46F2D6F}" type="pres">
      <dgm:prSet presAssocID="{7F5F2EFC-8DAE-4706-B300-449586D161E6}" presName="composite" presStyleCnt="0"/>
      <dgm:spPr/>
    </dgm:pt>
    <dgm:pt modelId="{C9504E3F-5CDC-4DCA-98B9-63E951D8823E}" type="pres">
      <dgm:prSet presAssocID="{7F5F2EFC-8DAE-4706-B300-449586D161E6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F2496-15BA-47DC-BD3C-B0884D263E91}" type="pres">
      <dgm:prSet presAssocID="{7F5F2EFC-8DAE-4706-B300-449586D161E6}" presName="descendantText" presStyleLbl="alignAcc1" presStyleIdx="2" presStyleCnt="4" custLinFactNeighborX="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9F401-73AC-4A52-A909-8C0422AB49D4}" type="pres">
      <dgm:prSet presAssocID="{88851DE5-C030-4D64-B235-9C64E7502BDD}" presName="sp" presStyleCnt="0"/>
      <dgm:spPr/>
    </dgm:pt>
    <dgm:pt modelId="{1127ED8F-D409-428B-AE2C-A316DB4DCC50}" type="pres">
      <dgm:prSet presAssocID="{09EEF4CD-42D6-4832-A402-FDBF03B43AD9}" presName="composite" presStyleCnt="0"/>
      <dgm:spPr/>
    </dgm:pt>
    <dgm:pt modelId="{EE88D4BB-CC78-4C65-80E9-521476907404}" type="pres">
      <dgm:prSet presAssocID="{09EEF4CD-42D6-4832-A402-FDBF03B43AD9}" presName="parentText" presStyleLbl="alignNode1" presStyleIdx="3" presStyleCnt="4" custLinFactNeighborX="0" custLinFactNeighborY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5855A3-7FED-4E0C-B3E7-A9529A30CF43}" type="pres">
      <dgm:prSet presAssocID="{09EEF4CD-42D6-4832-A402-FDBF03B43AD9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76DC7C-718D-4D67-B836-F63CB72785BF}" srcId="{081F0161-86C6-440D-A230-CD9BC3B4C03F}" destId="{2D43CF8D-EB37-4B62-AA1B-47A1E60E31BD}" srcOrd="1" destOrd="0" parTransId="{8B6EF805-51EC-49A1-B4CB-A79C57051718}" sibTransId="{3552403C-3AA8-44EF-8C26-619BCD7BE98C}"/>
    <dgm:cxn modelId="{E61CF470-4674-4154-AA0B-220839A63943}" srcId="{2D43CF8D-EB37-4B62-AA1B-47A1E60E31BD}" destId="{C67CFFF0-6A68-413A-8873-CD643E0B9E79}" srcOrd="0" destOrd="0" parTransId="{E4A3F1DC-EF03-4FC9-A5B5-55ADD52C494A}" sibTransId="{9CC4C022-6001-4DD9-8E70-7780C320F927}"/>
    <dgm:cxn modelId="{E64927D4-992A-42C5-AF73-B6712D1BE594}" srcId="{081F0161-86C6-440D-A230-CD9BC3B4C03F}" destId="{7F5F2EFC-8DAE-4706-B300-449586D161E6}" srcOrd="2" destOrd="0" parTransId="{F58E78EA-DFC3-4EAC-8E3D-5A5DDA73D94A}" sibTransId="{88851DE5-C030-4D64-B235-9C64E7502BDD}"/>
    <dgm:cxn modelId="{46F92577-F1C3-4C9B-B673-066155028F72}" type="presOf" srcId="{47202A35-0D69-4666-A16F-CC91559AE467}" destId="{52CE1958-8D6C-42FD-8AFF-4FB45F05E4FB}" srcOrd="0" destOrd="0" presId="urn:microsoft.com/office/officeart/2005/8/layout/chevron2"/>
    <dgm:cxn modelId="{30A5BABE-D3D8-4F31-86B0-FC1434828944}" srcId="{7F5F2EFC-8DAE-4706-B300-449586D161E6}" destId="{243278AE-D722-4D4B-9CDA-CF1EDEE72BDC}" srcOrd="0" destOrd="0" parTransId="{E6053DFB-E251-49C6-80A7-2A6B250D6DF1}" sibTransId="{45A52C3C-7412-48B2-94AC-FAB04BA273D2}"/>
    <dgm:cxn modelId="{9C6511CD-B3F2-455F-9EBE-11A511CB91B1}" type="presOf" srcId="{F6F09C4A-E268-42BF-AB89-034CF98628EA}" destId="{E0D0AC69-DAD8-482E-8BA3-9991A794D260}" srcOrd="0" destOrd="0" presId="urn:microsoft.com/office/officeart/2005/8/layout/chevron2"/>
    <dgm:cxn modelId="{897176D0-B7A0-4DF5-B98F-527960257A5D}" type="presOf" srcId="{7F5F2EFC-8DAE-4706-B300-449586D161E6}" destId="{C9504E3F-5CDC-4DCA-98B9-63E951D8823E}" srcOrd="0" destOrd="0" presId="urn:microsoft.com/office/officeart/2005/8/layout/chevron2"/>
    <dgm:cxn modelId="{3AEDD32A-0A7C-4CC5-932D-B065FDFE5CB0}" type="presOf" srcId="{80E7B796-FB3B-42DE-B4F5-8B47C7FCAF20}" destId="{BA5855A3-7FED-4E0C-B3E7-A9529A30CF43}" srcOrd="0" destOrd="0" presId="urn:microsoft.com/office/officeart/2005/8/layout/chevron2"/>
    <dgm:cxn modelId="{38EC875F-C496-4A07-BA09-A810C5A66F1F}" type="presOf" srcId="{C67CFFF0-6A68-413A-8873-CD643E0B9E79}" destId="{5FFF111C-8756-43F8-AEBA-3E2FA9691019}" srcOrd="0" destOrd="0" presId="urn:microsoft.com/office/officeart/2005/8/layout/chevron2"/>
    <dgm:cxn modelId="{27720160-391E-4C1F-898D-EFCF1D473485}" srcId="{081F0161-86C6-440D-A230-CD9BC3B4C03F}" destId="{F6F09C4A-E268-42BF-AB89-034CF98628EA}" srcOrd="0" destOrd="0" parTransId="{EBFF6705-F985-49A1-A203-0A06E4A7A813}" sibTransId="{887CDD65-EBD1-4127-92E1-2482005DF0A5}"/>
    <dgm:cxn modelId="{776E32FE-9DDD-4602-8447-79CC4748D912}" type="presOf" srcId="{243278AE-D722-4D4B-9CDA-CF1EDEE72BDC}" destId="{5F7F2496-15BA-47DC-BD3C-B0884D263E91}" srcOrd="0" destOrd="0" presId="urn:microsoft.com/office/officeart/2005/8/layout/chevron2"/>
    <dgm:cxn modelId="{DC94B107-B6EE-4B4D-826B-1913F22E3F33}" type="presOf" srcId="{081F0161-86C6-440D-A230-CD9BC3B4C03F}" destId="{1619B35C-A276-4393-A5A7-910BB45DF3CB}" srcOrd="0" destOrd="0" presId="urn:microsoft.com/office/officeart/2005/8/layout/chevron2"/>
    <dgm:cxn modelId="{DE9D123A-D5C2-440F-AB66-099942C48819}" srcId="{081F0161-86C6-440D-A230-CD9BC3B4C03F}" destId="{09EEF4CD-42D6-4832-A402-FDBF03B43AD9}" srcOrd="3" destOrd="0" parTransId="{D54D310B-6A59-4CC4-AC8B-2560FAB11ADE}" sibTransId="{4D95E29F-75CB-465B-A117-97DD68F7482E}"/>
    <dgm:cxn modelId="{2A1E01FF-4BDD-4466-8F2D-2DEDB5907223}" type="presOf" srcId="{2D43CF8D-EB37-4B62-AA1B-47A1E60E31BD}" destId="{78ACC32B-8DDC-4594-98BE-566762D1133E}" srcOrd="0" destOrd="0" presId="urn:microsoft.com/office/officeart/2005/8/layout/chevron2"/>
    <dgm:cxn modelId="{2AB09BC2-7FF4-4AE5-8324-7A16BC446487}" srcId="{F6F09C4A-E268-42BF-AB89-034CF98628EA}" destId="{47202A35-0D69-4666-A16F-CC91559AE467}" srcOrd="0" destOrd="0" parTransId="{291ECB0C-1C13-4723-8FD0-5CD54D395B0C}" sibTransId="{A8EFFFBE-BAFF-43FF-8079-5B045E1A82D0}"/>
    <dgm:cxn modelId="{51147063-3C3E-45C8-A268-BECABA3564CD}" srcId="{09EEF4CD-42D6-4832-A402-FDBF03B43AD9}" destId="{80E7B796-FB3B-42DE-B4F5-8B47C7FCAF20}" srcOrd="0" destOrd="0" parTransId="{9964FD67-648F-455D-B4FA-5D3CFCE0A3C2}" sibTransId="{9BD06674-7B4D-4A22-BCB5-2F653878D126}"/>
    <dgm:cxn modelId="{F8404791-1B86-44CB-93A6-7CDB0FD38ABA}" type="presOf" srcId="{09EEF4CD-42D6-4832-A402-FDBF03B43AD9}" destId="{EE88D4BB-CC78-4C65-80E9-521476907404}" srcOrd="0" destOrd="0" presId="urn:microsoft.com/office/officeart/2005/8/layout/chevron2"/>
    <dgm:cxn modelId="{A3087E7E-2CF4-4670-AE4D-89C9AE3A97C4}" type="presParOf" srcId="{1619B35C-A276-4393-A5A7-910BB45DF3CB}" destId="{D51222C9-4112-4041-8CCB-04842CD0004B}" srcOrd="0" destOrd="0" presId="urn:microsoft.com/office/officeart/2005/8/layout/chevron2"/>
    <dgm:cxn modelId="{92ABCC87-560D-4027-964E-438B6B1D149B}" type="presParOf" srcId="{D51222C9-4112-4041-8CCB-04842CD0004B}" destId="{E0D0AC69-DAD8-482E-8BA3-9991A794D260}" srcOrd="0" destOrd="0" presId="urn:microsoft.com/office/officeart/2005/8/layout/chevron2"/>
    <dgm:cxn modelId="{887729F7-5B86-43CB-A002-E2669E1D1A5D}" type="presParOf" srcId="{D51222C9-4112-4041-8CCB-04842CD0004B}" destId="{52CE1958-8D6C-42FD-8AFF-4FB45F05E4FB}" srcOrd="1" destOrd="0" presId="urn:microsoft.com/office/officeart/2005/8/layout/chevron2"/>
    <dgm:cxn modelId="{044046D1-DA03-4048-9577-20C0334E4782}" type="presParOf" srcId="{1619B35C-A276-4393-A5A7-910BB45DF3CB}" destId="{F30D52E6-D3E5-4A7A-B8A2-820B15413D2B}" srcOrd="1" destOrd="0" presId="urn:microsoft.com/office/officeart/2005/8/layout/chevron2"/>
    <dgm:cxn modelId="{15FF6C74-37DB-4F5E-8FC8-59CCA5E92368}" type="presParOf" srcId="{1619B35C-A276-4393-A5A7-910BB45DF3CB}" destId="{EC589846-8FF4-4658-BD83-0C99100AE61B}" srcOrd="2" destOrd="0" presId="urn:microsoft.com/office/officeart/2005/8/layout/chevron2"/>
    <dgm:cxn modelId="{01E577DD-1A52-4214-94E6-2EFE89E7D00E}" type="presParOf" srcId="{EC589846-8FF4-4658-BD83-0C99100AE61B}" destId="{78ACC32B-8DDC-4594-98BE-566762D1133E}" srcOrd="0" destOrd="0" presId="urn:microsoft.com/office/officeart/2005/8/layout/chevron2"/>
    <dgm:cxn modelId="{D052D2B8-6BF7-4271-852E-197540E5A28C}" type="presParOf" srcId="{EC589846-8FF4-4658-BD83-0C99100AE61B}" destId="{5FFF111C-8756-43F8-AEBA-3E2FA9691019}" srcOrd="1" destOrd="0" presId="urn:microsoft.com/office/officeart/2005/8/layout/chevron2"/>
    <dgm:cxn modelId="{0F05002A-5605-40B5-A929-98BEF9B2B3AA}" type="presParOf" srcId="{1619B35C-A276-4393-A5A7-910BB45DF3CB}" destId="{C3D8D6D3-5F25-48A2-A5E9-706111AFB69C}" srcOrd="3" destOrd="0" presId="urn:microsoft.com/office/officeart/2005/8/layout/chevron2"/>
    <dgm:cxn modelId="{64B05877-A3E3-49D5-B620-C49BEB58F15D}" type="presParOf" srcId="{1619B35C-A276-4393-A5A7-910BB45DF3CB}" destId="{B64C6BB1-9A91-472D-9048-64D8E46F2D6F}" srcOrd="4" destOrd="0" presId="urn:microsoft.com/office/officeart/2005/8/layout/chevron2"/>
    <dgm:cxn modelId="{19A10130-B5A7-478B-8DFA-3988D7715FFC}" type="presParOf" srcId="{B64C6BB1-9A91-472D-9048-64D8E46F2D6F}" destId="{C9504E3F-5CDC-4DCA-98B9-63E951D8823E}" srcOrd="0" destOrd="0" presId="urn:microsoft.com/office/officeart/2005/8/layout/chevron2"/>
    <dgm:cxn modelId="{8D6BFC75-9B31-461D-A8E7-E57E6FC424A4}" type="presParOf" srcId="{B64C6BB1-9A91-472D-9048-64D8E46F2D6F}" destId="{5F7F2496-15BA-47DC-BD3C-B0884D263E91}" srcOrd="1" destOrd="0" presId="urn:microsoft.com/office/officeart/2005/8/layout/chevron2"/>
    <dgm:cxn modelId="{C0EE5F76-239A-4501-976E-521F3BAF9FAC}" type="presParOf" srcId="{1619B35C-A276-4393-A5A7-910BB45DF3CB}" destId="{A739F401-73AC-4A52-A909-8C0422AB49D4}" srcOrd="5" destOrd="0" presId="urn:microsoft.com/office/officeart/2005/8/layout/chevron2"/>
    <dgm:cxn modelId="{683956FC-1F0B-4957-B1E4-70E783D1E984}" type="presParOf" srcId="{1619B35C-A276-4393-A5A7-910BB45DF3CB}" destId="{1127ED8F-D409-428B-AE2C-A316DB4DCC50}" srcOrd="6" destOrd="0" presId="urn:microsoft.com/office/officeart/2005/8/layout/chevron2"/>
    <dgm:cxn modelId="{0D90B7AA-0E1C-4D0F-BAAD-48676FEEE346}" type="presParOf" srcId="{1127ED8F-D409-428B-AE2C-A316DB4DCC50}" destId="{EE88D4BB-CC78-4C65-80E9-521476907404}" srcOrd="0" destOrd="0" presId="urn:microsoft.com/office/officeart/2005/8/layout/chevron2"/>
    <dgm:cxn modelId="{D758A26F-C01D-4235-AE84-B3FC6728B8BB}" type="presParOf" srcId="{1127ED8F-D409-428B-AE2C-A316DB4DCC50}" destId="{BA5855A3-7FED-4E0C-B3E7-A9529A30CF4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1F0161-86C6-440D-A230-CD9BC3B4C03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F09C4A-E268-42BF-AB89-034CF98628EA}">
      <dgm:prSet phldrT="[Text]"/>
      <dgm:spPr/>
      <dgm:t>
        <a:bodyPr/>
        <a:lstStyle/>
        <a:p>
          <a:r>
            <a:rPr lang="en-US" dirty="0" smtClean="0"/>
            <a:t>5.</a:t>
          </a:r>
          <a:endParaRPr lang="en-US" dirty="0"/>
        </a:p>
      </dgm:t>
    </dgm:pt>
    <dgm:pt modelId="{EBFF6705-F985-49A1-A203-0A06E4A7A813}" type="parTrans" cxnId="{27720160-391E-4C1F-898D-EFCF1D473485}">
      <dgm:prSet/>
      <dgm:spPr/>
      <dgm:t>
        <a:bodyPr/>
        <a:lstStyle/>
        <a:p>
          <a:endParaRPr lang="en-US"/>
        </a:p>
      </dgm:t>
    </dgm:pt>
    <dgm:pt modelId="{887CDD65-EBD1-4127-92E1-2482005DF0A5}" type="sibTrans" cxnId="{27720160-391E-4C1F-898D-EFCF1D473485}">
      <dgm:prSet/>
      <dgm:spPr/>
      <dgm:t>
        <a:bodyPr/>
        <a:lstStyle/>
        <a:p>
          <a:endParaRPr lang="en-US"/>
        </a:p>
      </dgm:t>
    </dgm:pt>
    <dgm:pt modelId="{47202A35-0D69-4666-A16F-CC91559AE467}">
      <dgm:prSet phldrT="[Text]"/>
      <dgm:spPr/>
      <dgm:t>
        <a:bodyPr/>
        <a:lstStyle/>
        <a:p>
          <a:r>
            <a:rPr lang="en-US" dirty="0" smtClean="0"/>
            <a:t>Constructing data into a dictionary</a:t>
          </a:r>
          <a:endParaRPr lang="en-US" dirty="0"/>
        </a:p>
      </dgm:t>
    </dgm:pt>
    <dgm:pt modelId="{291ECB0C-1C13-4723-8FD0-5CD54D395B0C}" type="parTrans" cxnId="{2AB09BC2-7FF4-4AE5-8324-7A16BC446487}">
      <dgm:prSet/>
      <dgm:spPr/>
      <dgm:t>
        <a:bodyPr/>
        <a:lstStyle/>
        <a:p>
          <a:endParaRPr lang="en-US"/>
        </a:p>
      </dgm:t>
    </dgm:pt>
    <dgm:pt modelId="{A8EFFFBE-BAFF-43FF-8079-5B045E1A82D0}" type="sibTrans" cxnId="{2AB09BC2-7FF4-4AE5-8324-7A16BC446487}">
      <dgm:prSet/>
      <dgm:spPr/>
      <dgm:t>
        <a:bodyPr/>
        <a:lstStyle/>
        <a:p>
          <a:endParaRPr lang="en-US"/>
        </a:p>
      </dgm:t>
    </dgm:pt>
    <dgm:pt modelId="{2D43CF8D-EB37-4B62-AA1B-47A1E60E31BD}">
      <dgm:prSet phldrT="[Text]"/>
      <dgm:spPr/>
      <dgm:t>
        <a:bodyPr/>
        <a:lstStyle/>
        <a:p>
          <a:r>
            <a:rPr lang="en-US" dirty="0" smtClean="0"/>
            <a:t>6.</a:t>
          </a:r>
          <a:endParaRPr lang="en-US" dirty="0"/>
        </a:p>
      </dgm:t>
    </dgm:pt>
    <dgm:pt modelId="{8B6EF805-51EC-49A1-B4CB-A79C57051718}" type="parTrans" cxnId="{AA76DC7C-718D-4D67-B836-F63CB72785BF}">
      <dgm:prSet/>
      <dgm:spPr/>
      <dgm:t>
        <a:bodyPr/>
        <a:lstStyle/>
        <a:p>
          <a:endParaRPr lang="en-US"/>
        </a:p>
      </dgm:t>
    </dgm:pt>
    <dgm:pt modelId="{3552403C-3AA8-44EF-8C26-619BCD7BE98C}" type="sibTrans" cxnId="{AA76DC7C-718D-4D67-B836-F63CB72785BF}">
      <dgm:prSet/>
      <dgm:spPr/>
      <dgm:t>
        <a:bodyPr/>
        <a:lstStyle/>
        <a:p>
          <a:endParaRPr lang="en-US"/>
        </a:p>
      </dgm:t>
    </dgm:pt>
    <dgm:pt modelId="{C67CFFF0-6A68-413A-8873-CD643E0B9E79}">
      <dgm:prSet phldrT="[Text]"/>
      <dgm:spPr/>
      <dgm:t>
        <a:bodyPr/>
        <a:lstStyle/>
        <a:p>
          <a:r>
            <a:rPr lang="en-US" dirty="0" smtClean="0"/>
            <a:t>Creating a </a:t>
          </a:r>
          <a:r>
            <a:rPr lang="en-US" dirty="0" err="1" smtClean="0"/>
            <a:t>dataframe</a:t>
          </a:r>
          <a:r>
            <a:rPr lang="en-US" dirty="0" smtClean="0"/>
            <a:t> from the dictionary</a:t>
          </a:r>
          <a:endParaRPr lang="en-US" dirty="0"/>
        </a:p>
      </dgm:t>
    </dgm:pt>
    <dgm:pt modelId="{E4A3F1DC-EF03-4FC9-A5B5-55ADD52C494A}" type="parTrans" cxnId="{E61CF470-4674-4154-AA0B-220839A63943}">
      <dgm:prSet/>
      <dgm:spPr/>
      <dgm:t>
        <a:bodyPr/>
        <a:lstStyle/>
        <a:p>
          <a:endParaRPr lang="en-US"/>
        </a:p>
      </dgm:t>
    </dgm:pt>
    <dgm:pt modelId="{9CC4C022-6001-4DD9-8E70-7780C320F927}" type="sibTrans" cxnId="{E61CF470-4674-4154-AA0B-220839A63943}">
      <dgm:prSet/>
      <dgm:spPr/>
      <dgm:t>
        <a:bodyPr/>
        <a:lstStyle/>
        <a:p>
          <a:endParaRPr lang="en-US"/>
        </a:p>
      </dgm:t>
    </dgm:pt>
    <dgm:pt modelId="{7F5F2EFC-8DAE-4706-B300-449586D161E6}">
      <dgm:prSet phldrT="[Text]"/>
      <dgm:spPr/>
      <dgm:t>
        <a:bodyPr/>
        <a:lstStyle/>
        <a:p>
          <a:r>
            <a:rPr lang="en-US" dirty="0" smtClean="0"/>
            <a:t>7.</a:t>
          </a:r>
          <a:endParaRPr lang="en-US" dirty="0"/>
        </a:p>
      </dgm:t>
    </dgm:pt>
    <dgm:pt modelId="{F58E78EA-DFC3-4EAC-8E3D-5A5DDA73D94A}" type="parTrans" cxnId="{E64927D4-992A-42C5-AF73-B6712D1BE594}">
      <dgm:prSet/>
      <dgm:spPr/>
      <dgm:t>
        <a:bodyPr/>
        <a:lstStyle/>
        <a:p>
          <a:endParaRPr lang="en-US"/>
        </a:p>
      </dgm:t>
    </dgm:pt>
    <dgm:pt modelId="{88851DE5-C030-4D64-B235-9C64E7502BDD}" type="sibTrans" cxnId="{E64927D4-992A-42C5-AF73-B6712D1BE594}">
      <dgm:prSet/>
      <dgm:spPr/>
      <dgm:t>
        <a:bodyPr/>
        <a:lstStyle/>
        <a:p>
          <a:endParaRPr lang="en-US"/>
        </a:p>
      </dgm:t>
    </dgm:pt>
    <dgm:pt modelId="{243278AE-D722-4D4B-9CDA-CF1EDEE72BDC}">
      <dgm:prSet phldrT="[Text]"/>
      <dgm:spPr/>
      <dgm:t>
        <a:bodyPr/>
        <a:lstStyle/>
        <a:p>
          <a:r>
            <a:rPr lang="en-US" dirty="0" smtClean="0"/>
            <a:t>Exporting the data to CSV</a:t>
          </a:r>
          <a:endParaRPr lang="en-US" dirty="0"/>
        </a:p>
      </dgm:t>
    </dgm:pt>
    <dgm:pt modelId="{E6053DFB-E251-49C6-80A7-2A6B250D6DF1}" type="parTrans" cxnId="{30A5BABE-D3D8-4F31-86B0-FC1434828944}">
      <dgm:prSet/>
      <dgm:spPr/>
      <dgm:t>
        <a:bodyPr/>
        <a:lstStyle/>
        <a:p>
          <a:endParaRPr lang="en-US"/>
        </a:p>
      </dgm:t>
    </dgm:pt>
    <dgm:pt modelId="{45A52C3C-7412-48B2-94AC-FAB04BA273D2}" type="sibTrans" cxnId="{30A5BABE-D3D8-4F31-86B0-FC1434828944}">
      <dgm:prSet/>
      <dgm:spPr/>
      <dgm:t>
        <a:bodyPr/>
        <a:lstStyle/>
        <a:p>
          <a:endParaRPr lang="en-US"/>
        </a:p>
      </dgm:t>
    </dgm:pt>
    <dgm:pt modelId="{1619B35C-A276-4393-A5A7-910BB45DF3CB}" type="pres">
      <dgm:prSet presAssocID="{081F0161-86C6-440D-A230-CD9BC3B4C03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1222C9-4112-4041-8CCB-04842CD0004B}" type="pres">
      <dgm:prSet presAssocID="{F6F09C4A-E268-42BF-AB89-034CF98628EA}" presName="composite" presStyleCnt="0"/>
      <dgm:spPr/>
    </dgm:pt>
    <dgm:pt modelId="{E0D0AC69-DAD8-482E-8BA3-9991A794D260}" type="pres">
      <dgm:prSet presAssocID="{F6F09C4A-E268-42BF-AB89-034CF98628EA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CE1958-8D6C-42FD-8AFF-4FB45F05E4FB}" type="pres">
      <dgm:prSet presAssocID="{F6F09C4A-E268-42BF-AB89-034CF98628EA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D52E6-D3E5-4A7A-B8A2-820B15413D2B}" type="pres">
      <dgm:prSet presAssocID="{887CDD65-EBD1-4127-92E1-2482005DF0A5}" presName="sp" presStyleCnt="0"/>
      <dgm:spPr/>
    </dgm:pt>
    <dgm:pt modelId="{EC589846-8FF4-4658-BD83-0C99100AE61B}" type="pres">
      <dgm:prSet presAssocID="{2D43CF8D-EB37-4B62-AA1B-47A1E60E31BD}" presName="composite" presStyleCnt="0"/>
      <dgm:spPr/>
    </dgm:pt>
    <dgm:pt modelId="{78ACC32B-8DDC-4594-98BE-566762D1133E}" type="pres">
      <dgm:prSet presAssocID="{2D43CF8D-EB37-4B62-AA1B-47A1E60E31B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FF111C-8756-43F8-AEBA-3E2FA9691019}" type="pres">
      <dgm:prSet presAssocID="{2D43CF8D-EB37-4B62-AA1B-47A1E60E31BD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D8D6D3-5F25-48A2-A5E9-706111AFB69C}" type="pres">
      <dgm:prSet presAssocID="{3552403C-3AA8-44EF-8C26-619BCD7BE98C}" presName="sp" presStyleCnt="0"/>
      <dgm:spPr/>
    </dgm:pt>
    <dgm:pt modelId="{B64C6BB1-9A91-472D-9048-64D8E46F2D6F}" type="pres">
      <dgm:prSet presAssocID="{7F5F2EFC-8DAE-4706-B300-449586D161E6}" presName="composite" presStyleCnt="0"/>
      <dgm:spPr/>
    </dgm:pt>
    <dgm:pt modelId="{C9504E3F-5CDC-4DCA-98B9-63E951D8823E}" type="pres">
      <dgm:prSet presAssocID="{7F5F2EFC-8DAE-4706-B300-449586D161E6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F2496-15BA-47DC-BD3C-B0884D263E91}" type="pres">
      <dgm:prSet presAssocID="{7F5F2EFC-8DAE-4706-B300-449586D161E6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76DC7C-718D-4D67-B836-F63CB72785BF}" srcId="{081F0161-86C6-440D-A230-CD9BC3B4C03F}" destId="{2D43CF8D-EB37-4B62-AA1B-47A1E60E31BD}" srcOrd="1" destOrd="0" parTransId="{8B6EF805-51EC-49A1-B4CB-A79C57051718}" sibTransId="{3552403C-3AA8-44EF-8C26-619BCD7BE98C}"/>
    <dgm:cxn modelId="{E61CF470-4674-4154-AA0B-220839A63943}" srcId="{2D43CF8D-EB37-4B62-AA1B-47A1E60E31BD}" destId="{C67CFFF0-6A68-413A-8873-CD643E0B9E79}" srcOrd="0" destOrd="0" parTransId="{E4A3F1DC-EF03-4FC9-A5B5-55ADD52C494A}" sibTransId="{9CC4C022-6001-4DD9-8E70-7780C320F927}"/>
    <dgm:cxn modelId="{E64927D4-992A-42C5-AF73-B6712D1BE594}" srcId="{081F0161-86C6-440D-A230-CD9BC3B4C03F}" destId="{7F5F2EFC-8DAE-4706-B300-449586D161E6}" srcOrd="2" destOrd="0" parTransId="{F58E78EA-DFC3-4EAC-8E3D-5A5DDA73D94A}" sibTransId="{88851DE5-C030-4D64-B235-9C64E7502BDD}"/>
    <dgm:cxn modelId="{A84F0F4A-335A-4591-A121-7A088005F769}" type="presOf" srcId="{F6F09C4A-E268-42BF-AB89-034CF98628EA}" destId="{E0D0AC69-DAD8-482E-8BA3-9991A794D260}" srcOrd="0" destOrd="0" presId="urn:microsoft.com/office/officeart/2005/8/layout/chevron2"/>
    <dgm:cxn modelId="{30A5BABE-D3D8-4F31-86B0-FC1434828944}" srcId="{7F5F2EFC-8DAE-4706-B300-449586D161E6}" destId="{243278AE-D722-4D4B-9CDA-CF1EDEE72BDC}" srcOrd="0" destOrd="0" parTransId="{E6053DFB-E251-49C6-80A7-2A6B250D6DF1}" sibTransId="{45A52C3C-7412-48B2-94AC-FAB04BA273D2}"/>
    <dgm:cxn modelId="{C474AACE-D553-4B2F-9530-CE33466F117E}" type="presOf" srcId="{2D43CF8D-EB37-4B62-AA1B-47A1E60E31BD}" destId="{78ACC32B-8DDC-4594-98BE-566762D1133E}" srcOrd="0" destOrd="0" presId="urn:microsoft.com/office/officeart/2005/8/layout/chevron2"/>
    <dgm:cxn modelId="{F4FBA7B3-451F-470B-8B25-07C1146BE308}" type="presOf" srcId="{7F5F2EFC-8DAE-4706-B300-449586D161E6}" destId="{C9504E3F-5CDC-4DCA-98B9-63E951D8823E}" srcOrd="0" destOrd="0" presId="urn:microsoft.com/office/officeart/2005/8/layout/chevron2"/>
    <dgm:cxn modelId="{12FCFB30-C5B4-49A2-90EF-C0167634D3FB}" type="presOf" srcId="{243278AE-D722-4D4B-9CDA-CF1EDEE72BDC}" destId="{5F7F2496-15BA-47DC-BD3C-B0884D263E91}" srcOrd="0" destOrd="0" presId="urn:microsoft.com/office/officeart/2005/8/layout/chevron2"/>
    <dgm:cxn modelId="{27720160-391E-4C1F-898D-EFCF1D473485}" srcId="{081F0161-86C6-440D-A230-CD9BC3B4C03F}" destId="{F6F09C4A-E268-42BF-AB89-034CF98628EA}" srcOrd="0" destOrd="0" parTransId="{EBFF6705-F985-49A1-A203-0A06E4A7A813}" sibTransId="{887CDD65-EBD1-4127-92E1-2482005DF0A5}"/>
    <dgm:cxn modelId="{2AB09BC2-7FF4-4AE5-8324-7A16BC446487}" srcId="{F6F09C4A-E268-42BF-AB89-034CF98628EA}" destId="{47202A35-0D69-4666-A16F-CC91559AE467}" srcOrd="0" destOrd="0" parTransId="{291ECB0C-1C13-4723-8FD0-5CD54D395B0C}" sibTransId="{A8EFFFBE-BAFF-43FF-8079-5B045E1A82D0}"/>
    <dgm:cxn modelId="{F3F5731C-3F4C-4AA3-8875-51042DECDE5B}" type="presOf" srcId="{47202A35-0D69-4666-A16F-CC91559AE467}" destId="{52CE1958-8D6C-42FD-8AFF-4FB45F05E4FB}" srcOrd="0" destOrd="0" presId="urn:microsoft.com/office/officeart/2005/8/layout/chevron2"/>
    <dgm:cxn modelId="{07F14B0C-6FB2-4053-9FC5-08CA938AA03F}" type="presOf" srcId="{081F0161-86C6-440D-A230-CD9BC3B4C03F}" destId="{1619B35C-A276-4393-A5A7-910BB45DF3CB}" srcOrd="0" destOrd="0" presId="urn:microsoft.com/office/officeart/2005/8/layout/chevron2"/>
    <dgm:cxn modelId="{3385C1D7-C7F9-4CB1-8C4B-27E2CAA2B48B}" type="presOf" srcId="{C67CFFF0-6A68-413A-8873-CD643E0B9E79}" destId="{5FFF111C-8756-43F8-AEBA-3E2FA9691019}" srcOrd="0" destOrd="0" presId="urn:microsoft.com/office/officeart/2005/8/layout/chevron2"/>
    <dgm:cxn modelId="{25046529-5A6D-4A36-869E-E24AEE637DAD}" type="presParOf" srcId="{1619B35C-A276-4393-A5A7-910BB45DF3CB}" destId="{D51222C9-4112-4041-8CCB-04842CD0004B}" srcOrd="0" destOrd="0" presId="urn:microsoft.com/office/officeart/2005/8/layout/chevron2"/>
    <dgm:cxn modelId="{F799035A-822F-42A7-B258-214225598122}" type="presParOf" srcId="{D51222C9-4112-4041-8CCB-04842CD0004B}" destId="{E0D0AC69-DAD8-482E-8BA3-9991A794D260}" srcOrd="0" destOrd="0" presId="urn:microsoft.com/office/officeart/2005/8/layout/chevron2"/>
    <dgm:cxn modelId="{40FC45FD-2DAC-4068-8D7C-AA8E11452C74}" type="presParOf" srcId="{D51222C9-4112-4041-8CCB-04842CD0004B}" destId="{52CE1958-8D6C-42FD-8AFF-4FB45F05E4FB}" srcOrd="1" destOrd="0" presId="urn:microsoft.com/office/officeart/2005/8/layout/chevron2"/>
    <dgm:cxn modelId="{BDDD8773-5A87-43F3-81FC-5E7DBC2AE6FA}" type="presParOf" srcId="{1619B35C-A276-4393-A5A7-910BB45DF3CB}" destId="{F30D52E6-D3E5-4A7A-B8A2-820B15413D2B}" srcOrd="1" destOrd="0" presId="urn:microsoft.com/office/officeart/2005/8/layout/chevron2"/>
    <dgm:cxn modelId="{D8EE8BAE-BC10-4803-AE4B-50D9219494BD}" type="presParOf" srcId="{1619B35C-A276-4393-A5A7-910BB45DF3CB}" destId="{EC589846-8FF4-4658-BD83-0C99100AE61B}" srcOrd="2" destOrd="0" presId="urn:microsoft.com/office/officeart/2005/8/layout/chevron2"/>
    <dgm:cxn modelId="{95878613-D9F9-4E81-B335-39482459CA80}" type="presParOf" srcId="{EC589846-8FF4-4658-BD83-0C99100AE61B}" destId="{78ACC32B-8DDC-4594-98BE-566762D1133E}" srcOrd="0" destOrd="0" presId="urn:microsoft.com/office/officeart/2005/8/layout/chevron2"/>
    <dgm:cxn modelId="{0848CF01-E357-4D4A-B6A5-2CB967C4FF84}" type="presParOf" srcId="{EC589846-8FF4-4658-BD83-0C99100AE61B}" destId="{5FFF111C-8756-43F8-AEBA-3E2FA9691019}" srcOrd="1" destOrd="0" presId="urn:microsoft.com/office/officeart/2005/8/layout/chevron2"/>
    <dgm:cxn modelId="{AAAD8C38-A0BF-4660-9876-42F9240F162E}" type="presParOf" srcId="{1619B35C-A276-4393-A5A7-910BB45DF3CB}" destId="{C3D8D6D3-5F25-48A2-A5E9-706111AFB69C}" srcOrd="3" destOrd="0" presId="urn:microsoft.com/office/officeart/2005/8/layout/chevron2"/>
    <dgm:cxn modelId="{E132196F-B926-43D4-A97A-2578D6542659}" type="presParOf" srcId="{1619B35C-A276-4393-A5A7-910BB45DF3CB}" destId="{B64C6BB1-9A91-472D-9048-64D8E46F2D6F}" srcOrd="4" destOrd="0" presId="urn:microsoft.com/office/officeart/2005/8/layout/chevron2"/>
    <dgm:cxn modelId="{7348D68F-714D-4663-A6F2-A1DB945C22FA}" type="presParOf" srcId="{B64C6BB1-9A91-472D-9048-64D8E46F2D6F}" destId="{C9504E3F-5CDC-4DCA-98B9-63E951D8823E}" srcOrd="0" destOrd="0" presId="urn:microsoft.com/office/officeart/2005/8/layout/chevron2"/>
    <dgm:cxn modelId="{F33E747B-2392-4F1B-81CF-D6AFE89897B2}" type="presParOf" srcId="{B64C6BB1-9A91-472D-9048-64D8E46F2D6F}" destId="{5F7F2496-15BA-47DC-BD3C-B0884D263E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1E34D0-C8D4-4DB6-9D91-FF4E48CD17B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194F5A-F10C-490A-8774-1E7CC21CA9DB}">
      <dgm:prSet phldrT="[Text]"/>
      <dgm:spPr/>
      <dgm:t>
        <a:bodyPr/>
        <a:lstStyle/>
        <a:p>
          <a:r>
            <a:rPr lang="en-US" dirty="0" smtClean="0"/>
            <a:t>1.</a:t>
          </a:r>
          <a:endParaRPr lang="en-US" dirty="0"/>
        </a:p>
      </dgm:t>
    </dgm:pt>
    <dgm:pt modelId="{5D9DC5F8-3AA0-4427-9E03-BB421160BE7A}" type="parTrans" cxnId="{32329713-BD1E-462D-AF4F-56951ECFC299}">
      <dgm:prSet/>
      <dgm:spPr/>
      <dgm:t>
        <a:bodyPr/>
        <a:lstStyle/>
        <a:p>
          <a:endParaRPr lang="en-US"/>
        </a:p>
      </dgm:t>
    </dgm:pt>
    <dgm:pt modelId="{DAC75528-A3BA-4419-8EA9-5A4BF959078E}" type="sibTrans" cxnId="{32329713-BD1E-462D-AF4F-56951ECFC299}">
      <dgm:prSet/>
      <dgm:spPr/>
      <dgm:t>
        <a:bodyPr/>
        <a:lstStyle/>
        <a:p>
          <a:endParaRPr lang="en-US"/>
        </a:p>
      </dgm:t>
    </dgm:pt>
    <dgm:pt modelId="{A9D00DC0-D8CF-4C57-98A3-F9AEA8498998}">
      <dgm:prSet phldrT="[Text]"/>
      <dgm:spPr/>
      <dgm:t>
        <a:bodyPr/>
        <a:lstStyle/>
        <a:p>
          <a:r>
            <a:rPr lang="en-US" dirty="0" smtClean="0"/>
            <a:t>Calculating the number of launches at each site</a:t>
          </a:r>
          <a:endParaRPr lang="en-US" dirty="0"/>
        </a:p>
      </dgm:t>
    </dgm:pt>
    <dgm:pt modelId="{5B402F23-FD91-4CCA-9065-BD60079A560D}" type="parTrans" cxnId="{112D5D41-30DF-4210-AF84-8A98206859A0}">
      <dgm:prSet/>
      <dgm:spPr/>
      <dgm:t>
        <a:bodyPr/>
        <a:lstStyle/>
        <a:p>
          <a:endParaRPr lang="en-US"/>
        </a:p>
      </dgm:t>
    </dgm:pt>
    <dgm:pt modelId="{07D3AC60-9764-4AAD-B0F8-C54AF9F85280}" type="sibTrans" cxnId="{112D5D41-30DF-4210-AF84-8A98206859A0}">
      <dgm:prSet/>
      <dgm:spPr/>
      <dgm:t>
        <a:bodyPr/>
        <a:lstStyle/>
        <a:p>
          <a:endParaRPr lang="en-US"/>
        </a:p>
      </dgm:t>
    </dgm:pt>
    <dgm:pt modelId="{66AC5760-5166-4C3A-948B-DC24E2A13EBC}">
      <dgm:prSet phldrT="[Text]"/>
      <dgm:spPr/>
      <dgm:t>
        <a:bodyPr/>
        <a:lstStyle/>
        <a:p>
          <a:r>
            <a:rPr lang="en-US" dirty="0" smtClean="0"/>
            <a:t>2.</a:t>
          </a:r>
        </a:p>
      </dgm:t>
    </dgm:pt>
    <dgm:pt modelId="{9D4F2FA7-F1B4-4CC5-A4F9-350279785CA7}" type="parTrans" cxnId="{72876644-A4B1-4AA6-A3D6-56E516873F80}">
      <dgm:prSet/>
      <dgm:spPr/>
      <dgm:t>
        <a:bodyPr/>
        <a:lstStyle/>
        <a:p>
          <a:endParaRPr lang="en-US"/>
        </a:p>
      </dgm:t>
    </dgm:pt>
    <dgm:pt modelId="{ADAB00CB-A656-449D-8A14-CCE2E5E4491B}" type="sibTrans" cxnId="{72876644-A4B1-4AA6-A3D6-56E516873F80}">
      <dgm:prSet/>
      <dgm:spPr/>
      <dgm:t>
        <a:bodyPr/>
        <a:lstStyle/>
        <a:p>
          <a:endParaRPr lang="en-US"/>
        </a:p>
      </dgm:t>
    </dgm:pt>
    <dgm:pt modelId="{CD375B43-5DB9-4913-9D70-09C292A0B9BB}">
      <dgm:prSet phldrT="[Text]"/>
      <dgm:spPr/>
      <dgm:t>
        <a:bodyPr/>
        <a:lstStyle/>
        <a:p>
          <a:r>
            <a:rPr lang="en-US" dirty="0" smtClean="0"/>
            <a:t>3.</a:t>
          </a:r>
        </a:p>
      </dgm:t>
    </dgm:pt>
    <dgm:pt modelId="{0CE74730-A12B-4855-9C25-D047D5A5D196}" type="parTrans" cxnId="{B659C193-A32B-43D1-8BCD-C63668DF4331}">
      <dgm:prSet/>
      <dgm:spPr/>
      <dgm:t>
        <a:bodyPr/>
        <a:lstStyle/>
        <a:p>
          <a:endParaRPr lang="en-US"/>
        </a:p>
      </dgm:t>
    </dgm:pt>
    <dgm:pt modelId="{3220A392-54CF-45D7-A2CD-D775972B483B}" type="sibTrans" cxnId="{B659C193-A32B-43D1-8BCD-C63668DF4331}">
      <dgm:prSet/>
      <dgm:spPr/>
      <dgm:t>
        <a:bodyPr/>
        <a:lstStyle/>
        <a:p>
          <a:endParaRPr lang="en-US"/>
        </a:p>
      </dgm:t>
    </dgm:pt>
    <dgm:pt modelId="{5DFE5759-5CEA-4F9B-B181-75C95A4F27A8}">
      <dgm:prSet phldrT="[Text]"/>
      <dgm:spPr/>
      <dgm:t>
        <a:bodyPr/>
        <a:lstStyle/>
        <a:p>
          <a:r>
            <a:rPr lang="en-US" dirty="0" smtClean="0"/>
            <a:t>Calculating the number and occurrence of mission outcome per orbit type</a:t>
          </a:r>
          <a:endParaRPr lang="en-US" dirty="0"/>
        </a:p>
      </dgm:t>
    </dgm:pt>
    <dgm:pt modelId="{1EF4188A-DE79-45CA-8F58-AA8F43F208E0}" type="parTrans" cxnId="{567086AF-526A-4ED8-A9A7-DA2CC60E7A16}">
      <dgm:prSet/>
      <dgm:spPr/>
      <dgm:t>
        <a:bodyPr/>
        <a:lstStyle/>
        <a:p>
          <a:endParaRPr lang="en-US"/>
        </a:p>
      </dgm:t>
    </dgm:pt>
    <dgm:pt modelId="{CAF656B7-28B6-4723-9137-AB5EBCA71D77}" type="sibTrans" cxnId="{567086AF-526A-4ED8-A9A7-DA2CC60E7A16}">
      <dgm:prSet/>
      <dgm:spPr/>
      <dgm:t>
        <a:bodyPr/>
        <a:lstStyle/>
        <a:p>
          <a:endParaRPr lang="en-US"/>
        </a:p>
      </dgm:t>
    </dgm:pt>
    <dgm:pt modelId="{E46E3464-0BFC-40F3-9C1B-781EC18D8735}">
      <dgm:prSet phldrT="[Text]"/>
      <dgm:spPr/>
      <dgm:t>
        <a:bodyPr/>
        <a:lstStyle/>
        <a:p>
          <a:r>
            <a:rPr lang="en-US" dirty="0" smtClean="0"/>
            <a:t>Calculating the </a:t>
          </a:r>
          <a:r>
            <a:rPr lang="en-US" dirty="0" err="1" smtClean="0"/>
            <a:t>numbar</a:t>
          </a:r>
          <a:r>
            <a:rPr lang="en-US" dirty="0" smtClean="0"/>
            <a:t> and occurrence of each orbit</a:t>
          </a:r>
        </a:p>
      </dgm:t>
    </dgm:pt>
    <dgm:pt modelId="{8A74497F-C811-4E47-A0AE-D22963C4D77A}" type="parTrans" cxnId="{81CEFB9F-C47B-4C96-9618-7E6240D4F85E}">
      <dgm:prSet/>
      <dgm:spPr/>
      <dgm:t>
        <a:bodyPr/>
        <a:lstStyle/>
        <a:p>
          <a:endParaRPr lang="en-US"/>
        </a:p>
      </dgm:t>
    </dgm:pt>
    <dgm:pt modelId="{B87478F4-B7DE-49B9-AFE6-59B461D7F6B0}" type="sibTrans" cxnId="{81CEFB9F-C47B-4C96-9618-7E6240D4F85E}">
      <dgm:prSet/>
      <dgm:spPr/>
      <dgm:t>
        <a:bodyPr/>
        <a:lstStyle/>
        <a:p>
          <a:endParaRPr lang="en-US"/>
        </a:p>
      </dgm:t>
    </dgm:pt>
    <dgm:pt modelId="{D4603B15-3F5F-4FE9-8B91-3CDC4AAD07C6}">
      <dgm:prSet phldrT="[Text]"/>
      <dgm:spPr/>
      <dgm:t>
        <a:bodyPr/>
        <a:lstStyle/>
        <a:p>
          <a:r>
            <a:rPr lang="en-US" dirty="0" smtClean="0"/>
            <a:t>4.</a:t>
          </a:r>
          <a:endParaRPr lang="en-US" dirty="0"/>
        </a:p>
      </dgm:t>
    </dgm:pt>
    <dgm:pt modelId="{B0B7DFB9-29C0-4EE3-907A-70D7427D1475}" type="parTrans" cxnId="{43EC5ECF-B4CE-4CA3-91B2-2D3B41532849}">
      <dgm:prSet/>
      <dgm:spPr/>
      <dgm:t>
        <a:bodyPr/>
        <a:lstStyle/>
        <a:p>
          <a:endParaRPr lang="en-US"/>
        </a:p>
      </dgm:t>
    </dgm:pt>
    <dgm:pt modelId="{D77F6CC9-C42F-4E01-99A4-FA9AA3C58538}" type="sibTrans" cxnId="{43EC5ECF-B4CE-4CA3-91B2-2D3B41532849}">
      <dgm:prSet/>
      <dgm:spPr/>
      <dgm:t>
        <a:bodyPr/>
        <a:lstStyle/>
        <a:p>
          <a:endParaRPr lang="en-US"/>
        </a:p>
      </dgm:t>
    </dgm:pt>
    <dgm:pt modelId="{B942B5B8-0664-410E-A189-AF2F1A602B69}">
      <dgm:prSet phldrT="[Text]"/>
      <dgm:spPr/>
      <dgm:t>
        <a:bodyPr/>
        <a:lstStyle/>
        <a:p>
          <a:r>
            <a:rPr lang="en-US" dirty="0" smtClean="0"/>
            <a:t>Create landing outcome label from Outcome column</a:t>
          </a:r>
          <a:endParaRPr lang="en-US" dirty="0"/>
        </a:p>
      </dgm:t>
    </dgm:pt>
    <dgm:pt modelId="{730F8089-B150-4B96-A85F-D83EAA1A1F6A}" type="parTrans" cxnId="{2DA37FFF-1918-4375-86C7-0DC8E79D6718}">
      <dgm:prSet/>
      <dgm:spPr/>
      <dgm:t>
        <a:bodyPr/>
        <a:lstStyle/>
        <a:p>
          <a:endParaRPr lang="en-US"/>
        </a:p>
      </dgm:t>
    </dgm:pt>
    <dgm:pt modelId="{2EE9554B-C479-4AFF-A574-27A95A812D55}" type="sibTrans" cxnId="{2DA37FFF-1918-4375-86C7-0DC8E79D6718}">
      <dgm:prSet/>
      <dgm:spPr/>
      <dgm:t>
        <a:bodyPr/>
        <a:lstStyle/>
        <a:p>
          <a:endParaRPr lang="en-US"/>
        </a:p>
      </dgm:t>
    </dgm:pt>
    <dgm:pt modelId="{EFB947CF-6DB7-4176-AC5D-61EE5A75BAD5}">
      <dgm:prSet phldrT="[Text]"/>
      <dgm:spPr/>
      <dgm:t>
        <a:bodyPr/>
        <a:lstStyle/>
        <a:p>
          <a:r>
            <a:rPr lang="en-US" dirty="0" smtClean="0"/>
            <a:t>5.</a:t>
          </a:r>
          <a:endParaRPr lang="en-US" dirty="0"/>
        </a:p>
      </dgm:t>
    </dgm:pt>
    <dgm:pt modelId="{A38C6EE4-A5E2-4802-B651-EE9D9C033433}" type="parTrans" cxnId="{86685DFD-1222-4E39-B7A8-157C9461AA02}">
      <dgm:prSet/>
      <dgm:spPr/>
      <dgm:t>
        <a:bodyPr/>
        <a:lstStyle/>
        <a:p>
          <a:endParaRPr lang="en-US"/>
        </a:p>
      </dgm:t>
    </dgm:pt>
    <dgm:pt modelId="{CCF79DF5-7DD2-4185-9D3D-583F8D1F06E1}" type="sibTrans" cxnId="{86685DFD-1222-4E39-B7A8-157C9461AA02}">
      <dgm:prSet/>
      <dgm:spPr/>
      <dgm:t>
        <a:bodyPr/>
        <a:lstStyle/>
        <a:p>
          <a:endParaRPr lang="en-US"/>
        </a:p>
      </dgm:t>
    </dgm:pt>
    <dgm:pt modelId="{5CB95DBE-D5FE-4AD2-9002-B6F1443A2917}">
      <dgm:prSet phldrT="[Text]"/>
      <dgm:spPr/>
      <dgm:t>
        <a:bodyPr/>
        <a:lstStyle/>
        <a:p>
          <a:r>
            <a:rPr lang="en-US" dirty="0" smtClean="0"/>
            <a:t>Exporting data as </a:t>
          </a:r>
          <a:r>
            <a:rPr lang="en-US" dirty="0" err="1" smtClean="0"/>
            <a:t>csv</a:t>
          </a:r>
          <a:endParaRPr lang="en-US" dirty="0"/>
        </a:p>
      </dgm:t>
    </dgm:pt>
    <dgm:pt modelId="{F9DDB89D-41A6-4A83-8CD8-8369A8363636}" type="parTrans" cxnId="{D3BF9FD9-7B95-4A12-BF21-7A10CB1C0F8C}">
      <dgm:prSet/>
      <dgm:spPr/>
      <dgm:t>
        <a:bodyPr/>
        <a:lstStyle/>
        <a:p>
          <a:endParaRPr lang="en-US"/>
        </a:p>
      </dgm:t>
    </dgm:pt>
    <dgm:pt modelId="{ACAE39F5-6A8E-4AAC-AE8A-5EF069A9679C}" type="sibTrans" cxnId="{D3BF9FD9-7B95-4A12-BF21-7A10CB1C0F8C}">
      <dgm:prSet/>
      <dgm:spPr/>
      <dgm:t>
        <a:bodyPr/>
        <a:lstStyle/>
        <a:p>
          <a:endParaRPr lang="en-US"/>
        </a:p>
      </dgm:t>
    </dgm:pt>
    <dgm:pt modelId="{B2116C95-3CC7-4CDB-94B1-E3AFEB9906C9}" type="pres">
      <dgm:prSet presAssocID="{661E34D0-C8D4-4DB6-9D91-FF4E48CD17B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65D461-6429-4D5B-A51E-2CD9FFC57ABC}" type="pres">
      <dgm:prSet presAssocID="{55194F5A-F10C-490A-8774-1E7CC21CA9DB}" presName="composite" presStyleCnt="0"/>
      <dgm:spPr/>
    </dgm:pt>
    <dgm:pt modelId="{D4369161-B5A9-4210-B055-B88D1CBC8D9D}" type="pres">
      <dgm:prSet presAssocID="{55194F5A-F10C-490A-8774-1E7CC21CA9DB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EAE175-B959-492C-8745-C3846A051E04}" type="pres">
      <dgm:prSet presAssocID="{55194F5A-F10C-490A-8774-1E7CC21CA9DB}" presName="descendantText" presStyleLbl="alignAcc1" presStyleIdx="0" presStyleCnt="5" custLinFactNeighborX="0" custLinFactNeighborY="-1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23281-5482-4E4C-A6A2-DF8D71FB781F}" type="pres">
      <dgm:prSet presAssocID="{DAC75528-A3BA-4419-8EA9-5A4BF959078E}" presName="sp" presStyleCnt="0"/>
      <dgm:spPr/>
    </dgm:pt>
    <dgm:pt modelId="{77403AB8-C03C-4C52-85E8-9010CAA0552C}" type="pres">
      <dgm:prSet presAssocID="{66AC5760-5166-4C3A-948B-DC24E2A13EBC}" presName="composite" presStyleCnt="0"/>
      <dgm:spPr/>
    </dgm:pt>
    <dgm:pt modelId="{04210C5D-A6FE-4526-98D9-3FEBF13758E7}" type="pres">
      <dgm:prSet presAssocID="{66AC5760-5166-4C3A-948B-DC24E2A13EBC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69837-7D87-4CDF-8372-42EBE2EF78CC}" type="pres">
      <dgm:prSet presAssocID="{66AC5760-5166-4C3A-948B-DC24E2A13EBC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2E146-E7AD-4EA4-937C-0B337A4F9F3D}" type="pres">
      <dgm:prSet presAssocID="{ADAB00CB-A656-449D-8A14-CCE2E5E4491B}" presName="sp" presStyleCnt="0"/>
      <dgm:spPr/>
    </dgm:pt>
    <dgm:pt modelId="{54783E6C-709D-478C-A60D-84E402C81016}" type="pres">
      <dgm:prSet presAssocID="{CD375B43-5DB9-4913-9D70-09C292A0B9BB}" presName="composite" presStyleCnt="0"/>
      <dgm:spPr/>
    </dgm:pt>
    <dgm:pt modelId="{D97CFEB3-CFCD-426B-94EB-34E419745BF8}" type="pres">
      <dgm:prSet presAssocID="{CD375B43-5DB9-4913-9D70-09C292A0B9BB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EC0E08-A455-4CDA-8E6E-64B7197EF98F}" type="pres">
      <dgm:prSet presAssocID="{CD375B43-5DB9-4913-9D70-09C292A0B9BB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C83050-86BB-4611-BE00-042FCACAF516}" type="pres">
      <dgm:prSet presAssocID="{3220A392-54CF-45D7-A2CD-D775972B483B}" presName="sp" presStyleCnt="0"/>
      <dgm:spPr/>
    </dgm:pt>
    <dgm:pt modelId="{AD29C559-057E-43B3-9936-91EAA019BC61}" type="pres">
      <dgm:prSet presAssocID="{D4603B15-3F5F-4FE9-8B91-3CDC4AAD07C6}" presName="composite" presStyleCnt="0"/>
      <dgm:spPr/>
    </dgm:pt>
    <dgm:pt modelId="{4E2910C5-FC78-4866-BD6A-6B9EFD406E2B}" type="pres">
      <dgm:prSet presAssocID="{D4603B15-3F5F-4FE9-8B91-3CDC4AAD07C6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15BAB1-E5A4-4F00-9B2C-1995AA315369}" type="pres">
      <dgm:prSet presAssocID="{D4603B15-3F5F-4FE9-8B91-3CDC4AAD07C6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7C861-8D56-46E2-A73B-4BD280625B40}" type="pres">
      <dgm:prSet presAssocID="{D77F6CC9-C42F-4E01-99A4-FA9AA3C58538}" presName="sp" presStyleCnt="0"/>
      <dgm:spPr/>
    </dgm:pt>
    <dgm:pt modelId="{AB168531-026B-430E-92E7-9956369AD2B9}" type="pres">
      <dgm:prSet presAssocID="{EFB947CF-6DB7-4176-AC5D-61EE5A75BAD5}" presName="composite" presStyleCnt="0"/>
      <dgm:spPr/>
    </dgm:pt>
    <dgm:pt modelId="{8DB7E900-E6AD-424E-96A9-2B4056072A5A}" type="pres">
      <dgm:prSet presAssocID="{EFB947CF-6DB7-4176-AC5D-61EE5A75BAD5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8F1F7-51BE-499D-99C9-3313AE82A641}" type="pres">
      <dgm:prSet presAssocID="{EFB947CF-6DB7-4176-AC5D-61EE5A75BAD5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0C0940-50FD-4EAC-83C0-4BB434AD95D2}" type="presOf" srcId="{EFB947CF-6DB7-4176-AC5D-61EE5A75BAD5}" destId="{8DB7E900-E6AD-424E-96A9-2B4056072A5A}" srcOrd="0" destOrd="0" presId="urn:microsoft.com/office/officeart/2005/8/layout/chevron2"/>
    <dgm:cxn modelId="{CF485C06-6025-4F7F-901E-14C8D608A32C}" type="presOf" srcId="{66AC5760-5166-4C3A-948B-DC24E2A13EBC}" destId="{04210C5D-A6FE-4526-98D9-3FEBF13758E7}" srcOrd="0" destOrd="0" presId="urn:microsoft.com/office/officeart/2005/8/layout/chevron2"/>
    <dgm:cxn modelId="{43101962-9317-4B03-9401-50D5527ADC5C}" type="presOf" srcId="{661E34D0-C8D4-4DB6-9D91-FF4E48CD17BB}" destId="{B2116C95-3CC7-4CDB-94B1-E3AFEB9906C9}" srcOrd="0" destOrd="0" presId="urn:microsoft.com/office/officeart/2005/8/layout/chevron2"/>
    <dgm:cxn modelId="{D3BF9FD9-7B95-4A12-BF21-7A10CB1C0F8C}" srcId="{EFB947CF-6DB7-4176-AC5D-61EE5A75BAD5}" destId="{5CB95DBE-D5FE-4AD2-9002-B6F1443A2917}" srcOrd="0" destOrd="0" parTransId="{F9DDB89D-41A6-4A83-8CD8-8369A8363636}" sibTransId="{ACAE39F5-6A8E-4AAC-AE8A-5EF069A9679C}"/>
    <dgm:cxn modelId="{81CEFB9F-C47B-4C96-9618-7E6240D4F85E}" srcId="{66AC5760-5166-4C3A-948B-DC24E2A13EBC}" destId="{E46E3464-0BFC-40F3-9C1B-781EC18D8735}" srcOrd="0" destOrd="0" parTransId="{8A74497F-C811-4E47-A0AE-D22963C4D77A}" sibTransId="{B87478F4-B7DE-49B9-AFE6-59B461D7F6B0}"/>
    <dgm:cxn modelId="{72876644-A4B1-4AA6-A3D6-56E516873F80}" srcId="{661E34D0-C8D4-4DB6-9D91-FF4E48CD17BB}" destId="{66AC5760-5166-4C3A-948B-DC24E2A13EBC}" srcOrd="1" destOrd="0" parTransId="{9D4F2FA7-F1B4-4CC5-A4F9-350279785CA7}" sibTransId="{ADAB00CB-A656-449D-8A14-CCE2E5E4491B}"/>
    <dgm:cxn modelId="{112D5D41-30DF-4210-AF84-8A98206859A0}" srcId="{55194F5A-F10C-490A-8774-1E7CC21CA9DB}" destId="{A9D00DC0-D8CF-4C57-98A3-F9AEA8498998}" srcOrd="0" destOrd="0" parTransId="{5B402F23-FD91-4CCA-9065-BD60079A560D}" sibTransId="{07D3AC60-9764-4AAD-B0F8-C54AF9F85280}"/>
    <dgm:cxn modelId="{567086AF-526A-4ED8-A9A7-DA2CC60E7A16}" srcId="{CD375B43-5DB9-4913-9D70-09C292A0B9BB}" destId="{5DFE5759-5CEA-4F9B-B181-75C95A4F27A8}" srcOrd="0" destOrd="0" parTransId="{1EF4188A-DE79-45CA-8F58-AA8F43F208E0}" sibTransId="{CAF656B7-28B6-4723-9137-AB5EBCA71D77}"/>
    <dgm:cxn modelId="{D7045A85-7F00-4827-A616-76A48D63F536}" type="presOf" srcId="{CD375B43-5DB9-4913-9D70-09C292A0B9BB}" destId="{D97CFEB3-CFCD-426B-94EB-34E419745BF8}" srcOrd="0" destOrd="0" presId="urn:microsoft.com/office/officeart/2005/8/layout/chevron2"/>
    <dgm:cxn modelId="{86685DFD-1222-4E39-B7A8-157C9461AA02}" srcId="{661E34D0-C8D4-4DB6-9D91-FF4E48CD17BB}" destId="{EFB947CF-6DB7-4176-AC5D-61EE5A75BAD5}" srcOrd="4" destOrd="0" parTransId="{A38C6EE4-A5E2-4802-B651-EE9D9C033433}" sibTransId="{CCF79DF5-7DD2-4185-9D3D-583F8D1F06E1}"/>
    <dgm:cxn modelId="{61D478C0-3C4B-4832-8AE2-8652A948EBC2}" type="presOf" srcId="{55194F5A-F10C-490A-8774-1E7CC21CA9DB}" destId="{D4369161-B5A9-4210-B055-B88D1CBC8D9D}" srcOrd="0" destOrd="0" presId="urn:microsoft.com/office/officeart/2005/8/layout/chevron2"/>
    <dgm:cxn modelId="{841B2EA1-D01F-4078-9468-14ECB5C1DCEE}" type="presOf" srcId="{E46E3464-0BFC-40F3-9C1B-781EC18D8735}" destId="{8D369837-7D87-4CDF-8372-42EBE2EF78CC}" srcOrd="0" destOrd="0" presId="urn:microsoft.com/office/officeart/2005/8/layout/chevron2"/>
    <dgm:cxn modelId="{39D146AD-F326-405C-8208-9B9348D3FE11}" type="presOf" srcId="{A9D00DC0-D8CF-4C57-98A3-F9AEA8498998}" destId="{60EAE175-B959-492C-8745-C3846A051E04}" srcOrd="0" destOrd="0" presId="urn:microsoft.com/office/officeart/2005/8/layout/chevron2"/>
    <dgm:cxn modelId="{612B8A08-02EA-444B-AC29-ADDC129E9239}" type="presOf" srcId="{B942B5B8-0664-410E-A189-AF2F1A602B69}" destId="{1015BAB1-E5A4-4F00-9B2C-1995AA315369}" srcOrd="0" destOrd="0" presId="urn:microsoft.com/office/officeart/2005/8/layout/chevron2"/>
    <dgm:cxn modelId="{0133DA0E-8D8F-4001-BB8C-FFD459E56F0C}" type="presOf" srcId="{D4603B15-3F5F-4FE9-8B91-3CDC4AAD07C6}" destId="{4E2910C5-FC78-4866-BD6A-6B9EFD406E2B}" srcOrd="0" destOrd="0" presId="urn:microsoft.com/office/officeart/2005/8/layout/chevron2"/>
    <dgm:cxn modelId="{32329713-BD1E-462D-AF4F-56951ECFC299}" srcId="{661E34D0-C8D4-4DB6-9D91-FF4E48CD17BB}" destId="{55194F5A-F10C-490A-8774-1E7CC21CA9DB}" srcOrd="0" destOrd="0" parTransId="{5D9DC5F8-3AA0-4427-9E03-BB421160BE7A}" sibTransId="{DAC75528-A3BA-4419-8EA9-5A4BF959078E}"/>
    <dgm:cxn modelId="{2DA37FFF-1918-4375-86C7-0DC8E79D6718}" srcId="{D4603B15-3F5F-4FE9-8B91-3CDC4AAD07C6}" destId="{B942B5B8-0664-410E-A189-AF2F1A602B69}" srcOrd="0" destOrd="0" parTransId="{730F8089-B150-4B96-A85F-D83EAA1A1F6A}" sibTransId="{2EE9554B-C479-4AFF-A574-27A95A812D55}"/>
    <dgm:cxn modelId="{B659C193-A32B-43D1-8BCD-C63668DF4331}" srcId="{661E34D0-C8D4-4DB6-9D91-FF4E48CD17BB}" destId="{CD375B43-5DB9-4913-9D70-09C292A0B9BB}" srcOrd="2" destOrd="0" parTransId="{0CE74730-A12B-4855-9C25-D047D5A5D196}" sibTransId="{3220A392-54CF-45D7-A2CD-D775972B483B}"/>
    <dgm:cxn modelId="{064A7619-64F7-4F42-98DC-9C672B51EE0B}" type="presOf" srcId="{5DFE5759-5CEA-4F9B-B181-75C95A4F27A8}" destId="{B5EC0E08-A455-4CDA-8E6E-64B7197EF98F}" srcOrd="0" destOrd="0" presId="urn:microsoft.com/office/officeart/2005/8/layout/chevron2"/>
    <dgm:cxn modelId="{43EC5ECF-B4CE-4CA3-91B2-2D3B41532849}" srcId="{661E34D0-C8D4-4DB6-9D91-FF4E48CD17BB}" destId="{D4603B15-3F5F-4FE9-8B91-3CDC4AAD07C6}" srcOrd="3" destOrd="0" parTransId="{B0B7DFB9-29C0-4EE3-907A-70D7427D1475}" sibTransId="{D77F6CC9-C42F-4E01-99A4-FA9AA3C58538}"/>
    <dgm:cxn modelId="{69D4E38E-3E8F-42A5-8B63-BAC7589BF5BA}" type="presOf" srcId="{5CB95DBE-D5FE-4AD2-9002-B6F1443A2917}" destId="{5688F1F7-51BE-499D-99C9-3313AE82A641}" srcOrd="0" destOrd="0" presId="urn:microsoft.com/office/officeart/2005/8/layout/chevron2"/>
    <dgm:cxn modelId="{5A7F47D2-B4CA-4C8F-A546-BE2477C2C320}" type="presParOf" srcId="{B2116C95-3CC7-4CDB-94B1-E3AFEB9906C9}" destId="{F465D461-6429-4D5B-A51E-2CD9FFC57ABC}" srcOrd="0" destOrd="0" presId="urn:microsoft.com/office/officeart/2005/8/layout/chevron2"/>
    <dgm:cxn modelId="{5D995081-3686-456E-999D-1811FE882A83}" type="presParOf" srcId="{F465D461-6429-4D5B-A51E-2CD9FFC57ABC}" destId="{D4369161-B5A9-4210-B055-B88D1CBC8D9D}" srcOrd="0" destOrd="0" presId="urn:microsoft.com/office/officeart/2005/8/layout/chevron2"/>
    <dgm:cxn modelId="{8F1CBD12-FD4C-44A6-8E0F-94F1E2F464D4}" type="presParOf" srcId="{F465D461-6429-4D5B-A51E-2CD9FFC57ABC}" destId="{60EAE175-B959-492C-8745-C3846A051E04}" srcOrd="1" destOrd="0" presId="urn:microsoft.com/office/officeart/2005/8/layout/chevron2"/>
    <dgm:cxn modelId="{230F2969-0C1C-4810-AA99-392D4B4A462F}" type="presParOf" srcId="{B2116C95-3CC7-4CDB-94B1-E3AFEB9906C9}" destId="{03523281-5482-4E4C-A6A2-DF8D71FB781F}" srcOrd="1" destOrd="0" presId="urn:microsoft.com/office/officeart/2005/8/layout/chevron2"/>
    <dgm:cxn modelId="{42A7C08C-BBE6-4C21-BE59-F3B57AE5043F}" type="presParOf" srcId="{B2116C95-3CC7-4CDB-94B1-E3AFEB9906C9}" destId="{77403AB8-C03C-4C52-85E8-9010CAA0552C}" srcOrd="2" destOrd="0" presId="urn:microsoft.com/office/officeart/2005/8/layout/chevron2"/>
    <dgm:cxn modelId="{89B46F0E-4A62-4B29-931C-153DBA045533}" type="presParOf" srcId="{77403AB8-C03C-4C52-85E8-9010CAA0552C}" destId="{04210C5D-A6FE-4526-98D9-3FEBF13758E7}" srcOrd="0" destOrd="0" presId="urn:microsoft.com/office/officeart/2005/8/layout/chevron2"/>
    <dgm:cxn modelId="{42A016D4-B312-46B8-89E4-4870C1717A3A}" type="presParOf" srcId="{77403AB8-C03C-4C52-85E8-9010CAA0552C}" destId="{8D369837-7D87-4CDF-8372-42EBE2EF78CC}" srcOrd="1" destOrd="0" presId="urn:microsoft.com/office/officeart/2005/8/layout/chevron2"/>
    <dgm:cxn modelId="{916B38D0-C96B-4F5B-AD2F-E2C284B1B250}" type="presParOf" srcId="{B2116C95-3CC7-4CDB-94B1-E3AFEB9906C9}" destId="{36F2E146-E7AD-4EA4-937C-0B337A4F9F3D}" srcOrd="3" destOrd="0" presId="urn:microsoft.com/office/officeart/2005/8/layout/chevron2"/>
    <dgm:cxn modelId="{5C4D7EB1-55BA-4313-85BD-8F96591064EA}" type="presParOf" srcId="{B2116C95-3CC7-4CDB-94B1-E3AFEB9906C9}" destId="{54783E6C-709D-478C-A60D-84E402C81016}" srcOrd="4" destOrd="0" presId="urn:microsoft.com/office/officeart/2005/8/layout/chevron2"/>
    <dgm:cxn modelId="{79C40068-0FC1-4B83-8C6A-F8183793C1B4}" type="presParOf" srcId="{54783E6C-709D-478C-A60D-84E402C81016}" destId="{D97CFEB3-CFCD-426B-94EB-34E419745BF8}" srcOrd="0" destOrd="0" presId="urn:microsoft.com/office/officeart/2005/8/layout/chevron2"/>
    <dgm:cxn modelId="{4D8CCE26-2C98-41AB-A5B8-F8AAA71E9F61}" type="presParOf" srcId="{54783E6C-709D-478C-A60D-84E402C81016}" destId="{B5EC0E08-A455-4CDA-8E6E-64B7197EF98F}" srcOrd="1" destOrd="0" presId="urn:microsoft.com/office/officeart/2005/8/layout/chevron2"/>
    <dgm:cxn modelId="{AC7EE1B4-E6C1-4600-B0D7-7CA1D199865C}" type="presParOf" srcId="{B2116C95-3CC7-4CDB-94B1-E3AFEB9906C9}" destId="{2FC83050-86BB-4611-BE00-042FCACAF516}" srcOrd="5" destOrd="0" presId="urn:microsoft.com/office/officeart/2005/8/layout/chevron2"/>
    <dgm:cxn modelId="{E703A903-47A8-411B-B4F1-F39EB0032380}" type="presParOf" srcId="{B2116C95-3CC7-4CDB-94B1-E3AFEB9906C9}" destId="{AD29C559-057E-43B3-9936-91EAA019BC61}" srcOrd="6" destOrd="0" presId="urn:microsoft.com/office/officeart/2005/8/layout/chevron2"/>
    <dgm:cxn modelId="{4D86CEB7-8BB0-433A-95CA-22E933D4DC46}" type="presParOf" srcId="{AD29C559-057E-43B3-9936-91EAA019BC61}" destId="{4E2910C5-FC78-4866-BD6A-6B9EFD406E2B}" srcOrd="0" destOrd="0" presId="urn:microsoft.com/office/officeart/2005/8/layout/chevron2"/>
    <dgm:cxn modelId="{E549B0B7-BDFC-4F22-92D6-AD5E551F9ABD}" type="presParOf" srcId="{AD29C559-057E-43B3-9936-91EAA019BC61}" destId="{1015BAB1-E5A4-4F00-9B2C-1995AA315369}" srcOrd="1" destOrd="0" presId="urn:microsoft.com/office/officeart/2005/8/layout/chevron2"/>
    <dgm:cxn modelId="{9122FA0A-6117-4BDC-8972-4FF8305BBE57}" type="presParOf" srcId="{B2116C95-3CC7-4CDB-94B1-E3AFEB9906C9}" destId="{2EF7C861-8D56-46E2-A73B-4BD280625B40}" srcOrd="7" destOrd="0" presId="urn:microsoft.com/office/officeart/2005/8/layout/chevron2"/>
    <dgm:cxn modelId="{E93F9C2E-3BCC-4113-9A64-8DD64E776D9B}" type="presParOf" srcId="{B2116C95-3CC7-4CDB-94B1-E3AFEB9906C9}" destId="{AB168531-026B-430E-92E7-9956369AD2B9}" srcOrd="8" destOrd="0" presId="urn:microsoft.com/office/officeart/2005/8/layout/chevron2"/>
    <dgm:cxn modelId="{9D8F1B7D-9641-4633-A471-8EAE62DDFA24}" type="presParOf" srcId="{AB168531-026B-430E-92E7-9956369AD2B9}" destId="{8DB7E900-E6AD-424E-96A9-2B4056072A5A}" srcOrd="0" destOrd="0" presId="urn:microsoft.com/office/officeart/2005/8/layout/chevron2"/>
    <dgm:cxn modelId="{55888028-332B-4DC2-940D-CAC99580167C}" type="presParOf" srcId="{AB168531-026B-430E-92E7-9956369AD2B9}" destId="{5688F1F7-51BE-499D-99C9-3313AE82A64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255ADE-EE9C-4A5E-A178-AB9206B45D13}" type="doc">
      <dgm:prSet loTypeId="urn:microsoft.com/office/officeart/2005/8/layout/hProcess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5C388D-BCC4-4016-A963-231AD3C61DB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C8C7CCB3-7891-4081-BBDD-68452616CF49}" type="parTrans" cxnId="{D93A6027-EFD5-43E5-8E9F-E8CAC58649AB}">
      <dgm:prSet/>
      <dgm:spPr/>
      <dgm:t>
        <a:bodyPr/>
        <a:lstStyle/>
        <a:p>
          <a:endParaRPr lang="en-US"/>
        </a:p>
      </dgm:t>
    </dgm:pt>
    <dgm:pt modelId="{4A6545E2-62CF-4B6C-98AA-8781F84F2078}" type="sibTrans" cxnId="{D93A6027-EFD5-43E5-8E9F-E8CAC58649AB}">
      <dgm:prSet/>
      <dgm:spPr/>
      <dgm:t>
        <a:bodyPr/>
        <a:lstStyle/>
        <a:p>
          <a:endParaRPr lang="en-US"/>
        </a:p>
      </dgm:t>
    </dgm:pt>
    <dgm:pt modelId="{9379A4C9-C750-4834-A541-436EDA6DD836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DFA776A-308D-45FD-85C0-9483272B059E}" type="sibTrans" cxnId="{6AA84353-A74F-4CF7-9EB8-D7E303EF5471}">
      <dgm:prSet/>
      <dgm:spPr/>
      <dgm:t>
        <a:bodyPr/>
        <a:lstStyle/>
        <a:p>
          <a:endParaRPr lang="en-US"/>
        </a:p>
      </dgm:t>
    </dgm:pt>
    <dgm:pt modelId="{473C1AF0-04D7-4309-855E-8B28B6EC3DF7}" type="parTrans" cxnId="{6AA84353-A74F-4CF7-9EB8-D7E303EF5471}">
      <dgm:prSet/>
      <dgm:spPr/>
      <dgm:t>
        <a:bodyPr/>
        <a:lstStyle/>
        <a:p>
          <a:endParaRPr lang="en-US"/>
        </a:p>
      </dgm:t>
    </dgm:pt>
    <dgm:pt modelId="{48E9A2A5-D169-4522-BCAF-85D86F5C832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0E23461-39B0-4DED-AEE4-2141CF560393}" type="sibTrans" cxnId="{3F358792-258C-4803-BC2E-B6849462E181}">
      <dgm:prSet/>
      <dgm:spPr/>
      <dgm:t>
        <a:bodyPr/>
        <a:lstStyle/>
        <a:p>
          <a:endParaRPr lang="en-US"/>
        </a:p>
      </dgm:t>
    </dgm:pt>
    <dgm:pt modelId="{91BDD147-57CD-4569-B16F-0988D4DD4641}" type="parTrans" cxnId="{3F358792-258C-4803-BC2E-B6849462E181}">
      <dgm:prSet/>
      <dgm:spPr/>
      <dgm:t>
        <a:bodyPr/>
        <a:lstStyle/>
        <a:p>
          <a:endParaRPr lang="en-US"/>
        </a:p>
      </dgm:t>
    </dgm:pt>
    <dgm:pt modelId="{AACEE336-B820-4814-AC92-7E6C8E1AF87B}">
      <dgm:prSet phldrT="[Text]"/>
      <dgm:spPr/>
      <dgm:t>
        <a:bodyPr/>
        <a:lstStyle/>
        <a:p>
          <a:r>
            <a:rPr lang="en-US" dirty="0" smtClean="0"/>
            <a:t>Standardizing the data using </a:t>
          </a:r>
          <a:r>
            <a:rPr lang="en-US" dirty="0" err="1" smtClean="0"/>
            <a:t>StandardScaler</a:t>
          </a:r>
          <a:r>
            <a:rPr lang="en-US" dirty="0" smtClean="0"/>
            <a:t> and then fitting and transforming it</a:t>
          </a:r>
          <a:endParaRPr lang="en-US" dirty="0"/>
        </a:p>
      </dgm:t>
    </dgm:pt>
    <dgm:pt modelId="{8C966F37-9D36-4264-AEBA-EA6481D3D873}" type="sibTrans" cxnId="{A1DA81C4-D7B5-40BE-8C38-C9FFDCD85096}">
      <dgm:prSet/>
      <dgm:spPr/>
      <dgm:t>
        <a:bodyPr/>
        <a:lstStyle/>
        <a:p>
          <a:endParaRPr lang="en-US"/>
        </a:p>
      </dgm:t>
    </dgm:pt>
    <dgm:pt modelId="{BED03F52-6F4D-40FA-AE73-51C6D85E53D0}" type="parTrans" cxnId="{A1DA81C4-D7B5-40BE-8C38-C9FFDCD85096}">
      <dgm:prSet/>
      <dgm:spPr/>
      <dgm:t>
        <a:bodyPr/>
        <a:lstStyle/>
        <a:p>
          <a:endParaRPr lang="en-US"/>
        </a:p>
      </dgm:t>
    </dgm:pt>
    <dgm:pt modelId="{5678C380-28D6-4EF7-8021-B13726C186C3}">
      <dgm:prSet phldrT="[Text]"/>
      <dgm:spPr/>
      <dgm:t>
        <a:bodyPr/>
        <a:lstStyle/>
        <a:p>
          <a:r>
            <a:rPr lang="en-US" dirty="0" smtClean="0"/>
            <a:t>Loading the </a:t>
          </a:r>
          <a:r>
            <a:rPr lang="en-US" dirty="0" err="1" smtClean="0"/>
            <a:t>dataframe</a:t>
          </a:r>
          <a:r>
            <a:rPr lang="en-US" dirty="0" smtClean="0"/>
            <a:t> and creating a </a:t>
          </a:r>
          <a:r>
            <a:rPr lang="en-US" dirty="0" err="1" smtClean="0"/>
            <a:t>NumPy</a:t>
          </a:r>
          <a:r>
            <a:rPr lang="en-US" dirty="0" smtClean="0"/>
            <a:t> array using the Class column</a:t>
          </a:r>
          <a:endParaRPr lang="en-US" dirty="0"/>
        </a:p>
      </dgm:t>
    </dgm:pt>
    <dgm:pt modelId="{AF7F59D8-03A8-4D58-9E3C-D62294EBEBD5}" type="sibTrans" cxnId="{5F36C410-83E7-436F-A225-8BC7F9EDB5A5}">
      <dgm:prSet/>
      <dgm:spPr/>
      <dgm:t>
        <a:bodyPr/>
        <a:lstStyle/>
        <a:p>
          <a:endParaRPr lang="en-US"/>
        </a:p>
      </dgm:t>
    </dgm:pt>
    <dgm:pt modelId="{A449EF81-D0D2-41CB-83FB-53D9025E75A8}" type="parTrans" cxnId="{5F36C410-83E7-436F-A225-8BC7F9EDB5A5}">
      <dgm:prSet/>
      <dgm:spPr/>
      <dgm:t>
        <a:bodyPr/>
        <a:lstStyle/>
        <a:p>
          <a:endParaRPr lang="en-US"/>
        </a:p>
      </dgm:t>
    </dgm:pt>
    <dgm:pt modelId="{75CBD69B-3150-46FB-8174-90D566FF4C5D}">
      <dgm:prSet phldrT="[Text]"/>
      <dgm:spPr/>
      <dgm:t>
        <a:bodyPr/>
        <a:lstStyle/>
        <a:p>
          <a:r>
            <a:rPr lang="en-US" dirty="0" smtClean="0"/>
            <a:t>Splitting the data into a training and a testing set using </a:t>
          </a:r>
          <a:r>
            <a:rPr lang="en-US" dirty="0" err="1" smtClean="0"/>
            <a:t>train_test_split</a:t>
          </a:r>
          <a:endParaRPr lang="en-US" dirty="0"/>
        </a:p>
      </dgm:t>
    </dgm:pt>
    <dgm:pt modelId="{CCC5DEFF-CB4C-4B34-AC1E-CCB61B5865C5}" type="sibTrans" cxnId="{EBE0504D-CF60-49BE-B2BC-92CDEA87B5FE}">
      <dgm:prSet/>
      <dgm:spPr/>
      <dgm:t>
        <a:bodyPr/>
        <a:lstStyle/>
        <a:p>
          <a:endParaRPr lang="en-US"/>
        </a:p>
      </dgm:t>
    </dgm:pt>
    <dgm:pt modelId="{88A25F08-CBF2-4F7D-B17F-8ED546B61830}" type="parTrans" cxnId="{EBE0504D-CF60-49BE-B2BC-92CDEA87B5FE}">
      <dgm:prSet/>
      <dgm:spPr/>
      <dgm:t>
        <a:bodyPr/>
        <a:lstStyle/>
        <a:p>
          <a:endParaRPr lang="en-US"/>
        </a:p>
      </dgm:t>
    </dgm:pt>
    <dgm:pt modelId="{CD215F0F-2015-4840-8656-8371F704A199}">
      <dgm:prSet phldrT="[Text]"/>
      <dgm:spPr/>
      <dgm:t>
        <a:bodyPr/>
        <a:lstStyle/>
        <a:p>
          <a:r>
            <a:rPr lang="en-US" dirty="0" smtClean="0"/>
            <a:t>Calculating the accuracy on test data by using the score() method.</a:t>
          </a:r>
        </a:p>
        <a:p>
          <a:r>
            <a:rPr lang="en-US" dirty="0" smtClean="0"/>
            <a:t>Evaluating the confusion matrix of each model</a:t>
          </a:r>
          <a:endParaRPr lang="en-US" dirty="0"/>
        </a:p>
      </dgm:t>
    </dgm:pt>
    <dgm:pt modelId="{18ABED35-66AB-48FE-BF35-D18B20C8C8E1}" type="parTrans" cxnId="{70911B01-A0C8-4C2E-B3B8-EA41D9909A87}">
      <dgm:prSet/>
      <dgm:spPr/>
      <dgm:t>
        <a:bodyPr/>
        <a:lstStyle/>
        <a:p>
          <a:endParaRPr lang="en-US"/>
        </a:p>
      </dgm:t>
    </dgm:pt>
    <dgm:pt modelId="{4432687B-3585-4B01-A83A-D145C8812296}" type="sibTrans" cxnId="{70911B01-A0C8-4C2E-B3B8-EA41D9909A87}">
      <dgm:prSet/>
      <dgm:spPr/>
      <dgm:t>
        <a:bodyPr/>
        <a:lstStyle/>
        <a:p>
          <a:endParaRPr lang="en-US"/>
        </a:p>
      </dgm:t>
    </dgm:pt>
    <dgm:pt modelId="{2A3AD0B2-CD9F-4A72-919A-FAA61076A82B}">
      <dgm:prSet phldrT="[Text]"/>
      <dgm:spPr/>
      <dgm:t>
        <a:bodyPr/>
        <a:lstStyle/>
        <a:p>
          <a:r>
            <a:rPr lang="en-US" dirty="0" smtClean="0"/>
            <a:t>Finding the best model by using the </a:t>
          </a:r>
          <a:r>
            <a:rPr lang="en-US" dirty="0" err="1" smtClean="0"/>
            <a:t>Jaccard</a:t>
          </a:r>
          <a:r>
            <a:rPr lang="en-US" dirty="0" smtClean="0"/>
            <a:t> and </a:t>
          </a:r>
          <a:r>
            <a:rPr lang="en-US" dirty="0" err="1" smtClean="0"/>
            <a:t>F1</a:t>
          </a:r>
          <a:r>
            <a:rPr lang="en-US" dirty="0" smtClean="0"/>
            <a:t> scores</a:t>
          </a:r>
          <a:endParaRPr lang="en-US" dirty="0"/>
        </a:p>
      </dgm:t>
    </dgm:pt>
    <dgm:pt modelId="{D53B99F2-AF20-4299-A0B3-ED8CE1FB9276}" type="parTrans" cxnId="{29B216CD-6B72-4A0F-B282-BDA7CA809B6D}">
      <dgm:prSet/>
      <dgm:spPr/>
      <dgm:t>
        <a:bodyPr/>
        <a:lstStyle/>
        <a:p>
          <a:endParaRPr lang="en-US"/>
        </a:p>
      </dgm:t>
    </dgm:pt>
    <dgm:pt modelId="{DD5396C0-DF23-4F7C-9628-C834D136DF90}" type="sibTrans" cxnId="{29B216CD-6B72-4A0F-B282-BDA7CA809B6D}">
      <dgm:prSet/>
      <dgm:spPr/>
      <dgm:t>
        <a:bodyPr/>
        <a:lstStyle/>
        <a:p>
          <a:endParaRPr lang="en-US"/>
        </a:p>
      </dgm:t>
    </dgm:pt>
    <dgm:pt modelId="{84F547AD-0480-4365-BC22-E95CC89FBC8C}">
      <dgm:prSet phldrT="[Text]"/>
      <dgm:spPr/>
      <dgm:t>
        <a:bodyPr/>
        <a:lstStyle/>
        <a:p>
          <a:r>
            <a:rPr lang="en-US" dirty="0" smtClean="0"/>
            <a:t>Creating a </a:t>
          </a:r>
          <a:r>
            <a:rPr lang="en-US" dirty="0" err="1" smtClean="0"/>
            <a:t>GridSearchCV</a:t>
          </a:r>
          <a:r>
            <a:rPr lang="en-US" dirty="0" smtClean="0"/>
            <a:t> object and then applying it on different models: </a:t>
          </a:r>
          <a:r>
            <a:rPr lang="en-US" dirty="0" err="1" smtClean="0"/>
            <a:t>LogReg</a:t>
          </a:r>
          <a:r>
            <a:rPr lang="en-US" dirty="0" smtClean="0"/>
            <a:t>, </a:t>
          </a:r>
          <a:r>
            <a:rPr lang="en-US" dirty="0" err="1" smtClean="0"/>
            <a:t>SVM</a:t>
          </a:r>
          <a:r>
            <a:rPr lang="en-US" dirty="0" smtClean="0"/>
            <a:t>, Decision Tree and </a:t>
          </a:r>
          <a:r>
            <a:rPr lang="en-US" dirty="0" err="1" smtClean="0"/>
            <a:t>KNN</a:t>
          </a:r>
          <a:endParaRPr lang="en-US" dirty="0" smtClean="0"/>
        </a:p>
      </dgm:t>
    </dgm:pt>
    <dgm:pt modelId="{2F850230-E020-4D6F-A583-B6458E0858C2}" type="parTrans" cxnId="{98A364A4-EC22-4134-A569-BE1E3D8058CB}">
      <dgm:prSet/>
      <dgm:spPr/>
      <dgm:t>
        <a:bodyPr/>
        <a:lstStyle/>
        <a:p>
          <a:endParaRPr lang="en-US"/>
        </a:p>
      </dgm:t>
    </dgm:pt>
    <dgm:pt modelId="{A2A71C56-F867-4E72-B709-FF6D9C3B3570}" type="sibTrans" cxnId="{98A364A4-EC22-4134-A569-BE1E3D8058CB}">
      <dgm:prSet/>
      <dgm:spPr/>
      <dgm:t>
        <a:bodyPr/>
        <a:lstStyle/>
        <a:p>
          <a:endParaRPr lang="en-US"/>
        </a:p>
      </dgm:t>
    </dgm:pt>
    <dgm:pt modelId="{53956608-AD91-41EC-BBD0-0C3056C9CDE4}">
      <dgm:prSet phldrT="[Text]"/>
      <dgm:spPr/>
      <dgm:t>
        <a:bodyPr/>
        <a:lstStyle/>
        <a:p>
          <a:endParaRPr lang="en-US" dirty="0"/>
        </a:p>
      </dgm:t>
    </dgm:pt>
    <dgm:pt modelId="{CF538929-8910-4455-8E54-8B318670B4CF}" type="parTrans" cxnId="{D6D74484-7663-410B-B693-C82F82FBFD54}">
      <dgm:prSet/>
      <dgm:spPr/>
      <dgm:t>
        <a:bodyPr/>
        <a:lstStyle/>
        <a:p>
          <a:endParaRPr lang="en-US"/>
        </a:p>
      </dgm:t>
    </dgm:pt>
    <dgm:pt modelId="{9346AD5C-D51B-413A-A532-EC2CAC9670F6}" type="sibTrans" cxnId="{D6D74484-7663-410B-B693-C82F82FBFD54}">
      <dgm:prSet/>
      <dgm:spPr/>
      <dgm:t>
        <a:bodyPr/>
        <a:lstStyle/>
        <a:p>
          <a:endParaRPr lang="en-US"/>
        </a:p>
      </dgm:t>
    </dgm:pt>
    <dgm:pt modelId="{5303DC8A-2BA1-474A-95FC-4FF34F8C92AD}">
      <dgm:prSet phldrT="[Text]"/>
      <dgm:spPr/>
      <dgm:t>
        <a:bodyPr/>
        <a:lstStyle/>
        <a:p>
          <a:endParaRPr lang="en-US" dirty="0"/>
        </a:p>
      </dgm:t>
    </dgm:pt>
    <dgm:pt modelId="{D00FC9A5-6B5C-4756-ACBC-F1B125621BBB}" type="parTrans" cxnId="{534EC4DC-AB45-4D6B-8297-5B87F752AACE}">
      <dgm:prSet/>
      <dgm:spPr/>
      <dgm:t>
        <a:bodyPr/>
        <a:lstStyle/>
        <a:p>
          <a:endParaRPr lang="en-US"/>
        </a:p>
      </dgm:t>
    </dgm:pt>
    <dgm:pt modelId="{21735BC5-B59E-4D5C-B1BD-A7338E14FC39}" type="sibTrans" cxnId="{534EC4DC-AB45-4D6B-8297-5B87F752AACE}">
      <dgm:prSet/>
      <dgm:spPr/>
      <dgm:t>
        <a:bodyPr/>
        <a:lstStyle/>
        <a:p>
          <a:endParaRPr lang="en-US"/>
        </a:p>
      </dgm:t>
    </dgm:pt>
    <dgm:pt modelId="{0642BF32-1E35-42A0-9768-497326568156}">
      <dgm:prSet phldrT="[Text]"/>
      <dgm:spPr/>
      <dgm:t>
        <a:bodyPr/>
        <a:lstStyle/>
        <a:p>
          <a:endParaRPr lang="en-US" dirty="0"/>
        </a:p>
      </dgm:t>
    </dgm:pt>
    <dgm:pt modelId="{6DD4D864-2E56-462B-81DF-F6DF0D78E230}" type="parTrans" cxnId="{DFE65094-24B9-467F-9129-F86C590D6E02}">
      <dgm:prSet/>
      <dgm:spPr/>
      <dgm:t>
        <a:bodyPr/>
        <a:lstStyle/>
        <a:p>
          <a:endParaRPr lang="en-US"/>
        </a:p>
      </dgm:t>
    </dgm:pt>
    <dgm:pt modelId="{C5818535-0171-404F-8862-173401097597}" type="sibTrans" cxnId="{DFE65094-24B9-467F-9129-F86C590D6E02}">
      <dgm:prSet/>
      <dgm:spPr/>
      <dgm:t>
        <a:bodyPr/>
        <a:lstStyle/>
        <a:p>
          <a:endParaRPr lang="en-US"/>
        </a:p>
      </dgm:t>
    </dgm:pt>
    <dgm:pt modelId="{178B6E13-0B93-4D7C-A36A-633B726381BB}" type="pres">
      <dgm:prSet presAssocID="{6C255ADE-EE9C-4A5E-A178-AB9206B45D13}" presName="Name0" presStyleCnt="0">
        <dgm:presLayoutVars>
          <dgm:dir/>
          <dgm:animLvl val="lvl"/>
          <dgm:resizeHandles val="exact"/>
        </dgm:presLayoutVars>
      </dgm:prSet>
      <dgm:spPr/>
    </dgm:pt>
    <dgm:pt modelId="{22421067-6672-4000-A6E2-1B9D74D2E791}" type="pres">
      <dgm:prSet presAssocID="{C95C388D-BCC4-4016-A963-231AD3C61DBB}" presName="compositeNode" presStyleCnt="0">
        <dgm:presLayoutVars>
          <dgm:bulletEnabled val="1"/>
        </dgm:presLayoutVars>
      </dgm:prSet>
      <dgm:spPr/>
    </dgm:pt>
    <dgm:pt modelId="{58DCB5AC-93B5-44B9-B751-9D7EEB7FE2E5}" type="pres">
      <dgm:prSet presAssocID="{C95C388D-BCC4-4016-A963-231AD3C61DBB}" presName="bgRect" presStyleLbl="node1" presStyleIdx="0" presStyleCnt="6"/>
      <dgm:spPr/>
      <dgm:t>
        <a:bodyPr/>
        <a:lstStyle/>
        <a:p>
          <a:endParaRPr lang="en-US"/>
        </a:p>
      </dgm:t>
    </dgm:pt>
    <dgm:pt modelId="{4900D3D3-1162-4DE9-A9A1-20D388BD5696}" type="pres">
      <dgm:prSet presAssocID="{C95C388D-BCC4-4016-A963-231AD3C61DBB}" presName="parentNode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555831-876B-49DB-9D93-D4CD5381BDE6}" type="pres">
      <dgm:prSet presAssocID="{C95C388D-BCC4-4016-A963-231AD3C61DBB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BCF692-0C87-47E4-96F7-4264A5639504}" type="pres">
      <dgm:prSet presAssocID="{4A6545E2-62CF-4B6C-98AA-8781F84F2078}" presName="hSp" presStyleCnt="0"/>
      <dgm:spPr/>
    </dgm:pt>
    <dgm:pt modelId="{C1214270-8BFF-416A-B0E6-A85D67E18546}" type="pres">
      <dgm:prSet presAssocID="{4A6545E2-62CF-4B6C-98AA-8781F84F2078}" presName="vProcSp" presStyleCnt="0"/>
      <dgm:spPr/>
    </dgm:pt>
    <dgm:pt modelId="{8E5AD4B2-B773-401E-ADC1-EA258BDE43A3}" type="pres">
      <dgm:prSet presAssocID="{4A6545E2-62CF-4B6C-98AA-8781F84F2078}" presName="vSp1" presStyleCnt="0"/>
      <dgm:spPr/>
    </dgm:pt>
    <dgm:pt modelId="{C9D0D833-2C91-4B68-BF6A-A38546A03E7E}" type="pres">
      <dgm:prSet presAssocID="{4A6545E2-62CF-4B6C-98AA-8781F84F2078}" presName="simulatedConn" presStyleLbl="solidFgAcc1" presStyleIdx="0" presStyleCnt="5"/>
      <dgm:spPr/>
    </dgm:pt>
    <dgm:pt modelId="{BBA9E145-3AA5-4725-9AA5-1CC9A357B599}" type="pres">
      <dgm:prSet presAssocID="{4A6545E2-62CF-4B6C-98AA-8781F84F2078}" presName="vSp2" presStyleCnt="0"/>
      <dgm:spPr/>
    </dgm:pt>
    <dgm:pt modelId="{1742A018-C687-4141-AFC6-BDF382CED772}" type="pres">
      <dgm:prSet presAssocID="{4A6545E2-62CF-4B6C-98AA-8781F84F2078}" presName="sibTrans" presStyleCnt="0"/>
      <dgm:spPr/>
    </dgm:pt>
    <dgm:pt modelId="{FF725702-C2DB-4572-8AED-9A0B2A8F6426}" type="pres">
      <dgm:prSet presAssocID="{9379A4C9-C750-4834-A541-436EDA6DD836}" presName="compositeNode" presStyleCnt="0">
        <dgm:presLayoutVars>
          <dgm:bulletEnabled val="1"/>
        </dgm:presLayoutVars>
      </dgm:prSet>
      <dgm:spPr/>
    </dgm:pt>
    <dgm:pt modelId="{4F515222-A352-4422-88DE-C1DDF3CF8216}" type="pres">
      <dgm:prSet presAssocID="{9379A4C9-C750-4834-A541-436EDA6DD836}" presName="bgRect" presStyleLbl="node1" presStyleIdx="1" presStyleCnt="6"/>
      <dgm:spPr/>
      <dgm:t>
        <a:bodyPr/>
        <a:lstStyle/>
        <a:p>
          <a:endParaRPr lang="en-US"/>
        </a:p>
      </dgm:t>
    </dgm:pt>
    <dgm:pt modelId="{CB7A9A28-FF9A-42A0-9E07-DF36690EEFD2}" type="pres">
      <dgm:prSet presAssocID="{9379A4C9-C750-4834-A541-436EDA6DD836}" presName="parentNode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83DF5F-DDE1-4F8F-88A2-5EC0E45C08F1}" type="pres">
      <dgm:prSet presAssocID="{9379A4C9-C750-4834-A541-436EDA6DD836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9BCD3E-0012-4779-9268-5DB2D6D6A49A}" type="pres">
      <dgm:prSet presAssocID="{6DFA776A-308D-45FD-85C0-9483272B059E}" presName="hSp" presStyleCnt="0"/>
      <dgm:spPr/>
    </dgm:pt>
    <dgm:pt modelId="{A26DB1E2-F04D-4B47-8BB7-5DFA22DD84B9}" type="pres">
      <dgm:prSet presAssocID="{6DFA776A-308D-45FD-85C0-9483272B059E}" presName="vProcSp" presStyleCnt="0"/>
      <dgm:spPr/>
    </dgm:pt>
    <dgm:pt modelId="{86858DF1-0304-4EBD-92AA-779EC7080241}" type="pres">
      <dgm:prSet presAssocID="{6DFA776A-308D-45FD-85C0-9483272B059E}" presName="vSp1" presStyleCnt="0"/>
      <dgm:spPr/>
    </dgm:pt>
    <dgm:pt modelId="{91E429B1-6050-45B2-BB81-159FBB55DEE6}" type="pres">
      <dgm:prSet presAssocID="{6DFA776A-308D-45FD-85C0-9483272B059E}" presName="simulatedConn" presStyleLbl="solidFgAcc1" presStyleIdx="1" presStyleCnt="5"/>
      <dgm:spPr/>
    </dgm:pt>
    <dgm:pt modelId="{C00BBDFE-621E-4DDD-8EE0-9B7112A82267}" type="pres">
      <dgm:prSet presAssocID="{6DFA776A-308D-45FD-85C0-9483272B059E}" presName="vSp2" presStyleCnt="0"/>
      <dgm:spPr/>
    </dgm:pt>
    <dgm:pt modelId="{45061F77-038D-419C-8E87-7B5590332724}" type="pres">
      <dgm:prSet presAssocID="{6DFA776A-308D-45FD-85C0-9483272B059E}" presName="sibTrans" presStyleCnt="0"/>
      <dgm:spPr/>
    </dgm:pt>
    <dgm:pt modelId="{6DAEF3D1-A925-4A24-BB05-EDFD9A27DAE9}" type="pres">
      <dgm:prSet presAssocID="{48E9A2A5-D169-4522-BCAF-85D86F5C8321}" presName="compositeNode" presStyleCnt="0">
        <dgm:presLayoutVars>
          <dgm:bulletEnabled val="1"/>
        </dgm:presLayoutVars>
      </dgm:prSet>
      <dgm:spPr/>
    </dgm:pt>
    <dgm:pt modelId="{B45616D1-37D5-4AEC-AE6C-27EF0372B894}" type="pres">
      <dgm:prSet presAssocID="{48E9A2A5-D169-4522-BCAF-85D86F5C8321}" presName="bgRect" presStyleLbl="node1" presStyleIdx="2" presStyleCnt="6"/>
      <dgm:spPr/>
      <dgm:t>
        <a:bodyPr/>
        <a:lstStyle/>
        <a:p>
          <a:endParaRPr lang="en-US"/>
        </a:p>
      </dgm:t>
    </dgm:pt>
    <dgm:pt modelId="{8E406185-CAFB-454D-9317-CDB083A7C103}" type="pres">
      <dgm:prSet presAssocID="{48E9A2A5-D169-4522-BCAF-85D86F5C8321}" presName="parentNode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B2BC97-9C3E-49F4-A95E-5E6326287F33}" type="pres">
      <dgm:prSet presAssocID="{48E9A2A5-D169-4522-BCAF-85D86F5C8321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CF9954-F454-41C6-B095-5FBC74C80D4C}" type="pres">
      <dgm:prSet presAssocID="{90E23461-39B0-4DED-AEE4-2141CF560393}" presName="hSp" presStyleCnt="0"/>
      <dgm:spPr/>
    </dgm:pt>
    <dgm:pt modelId="{E11776B3-10E8-4370-B5F9-F63B3BC36630}" type="pres">
      <dgm:prSet presAssocID="{90E23461-39B0-4DED-AEE4-2141CF560393}" presName="vProcSp" presStyleCnt="0"/>
      <dgm:spPr/>
    </dgm:pt>
    <dgm:pt modelId="{7669948E-1591-4A9E-8692-AE7C9B4FF4C5}" type="pres">
      <dgm:prSet presAssocID="{90E23461-39B0-4DED-AEE4-2141CF560393}" presName="vSp1" presStyleCnt="0"/>
      <dgm:spPr/>
    </dgm:pt>
    <dgm:pt modelId="{0F32EE6C-598D-4244-B286-6581F1C66591}" type="pres">
      <dgm:prSet presAssocID="{90E23461-39B0-4DED-AEE4-2141CF560393}" presName="simulatedConn" presStyleLbl="solidFgAcc1" presStyleIdx="2" presStyleCnt="5"/>
      <dgm:spPr/>
    </dgm:pt>
    <dgm:pt modelId="{332F4B4A-95A3-43A5-9105-5FF971E1B8C4}" type="pres">
      <dgm:prSet presAssocID="{90E23461-39B0-4DED-AEE4-2141CF560393}" presName="vSp2" presStyleCnt="0"/>
      <dgm:spPr/>
    </dgm:pt>
    <dgm:pt modelId="{9E1CD209-7570-4A0B-8A67-5A87CB221A17}" type="pres">
      <dgm:prSet presAssocID="{90E23461-39B0-4DED-AEE4-2141CF560393}" presName="sibTrans" presStyleCnt="0"/>
      <dgm:spPr/>
    </dgm:pt>
    <dgm:pt modelId="{7F42E53D-A365-4B72-A22D-AE6746725083}" type="pres">
      <dgm:prSet presAssocID="{53956608-AD91-41EC-BBD0-0C3056C9CDE4}" presName="compositeNode" presStyleCnt="0">
        <dgm:presLayoutVars>
          <dgm:bulletEnabled val="1"/>
        </dgm:presLayoutVars>
      </dgm:prSet>
      <dgm:spPr/>
    </dgm:pt>
    <dgm:pt modelId="{4E9BCE2F-9769-4436-B6FA-9F061E5A16FA}" type="pres">
      <dgm:prSet presAssocID="{53956608-AD91-41EC-BBD0-0C3056C9CDE4}" presName="bgRect" presStyleLbl="node1" presStyleIdx="3" presStyleCnt="6"/>
      <dgm:spPr/>
    </dgm:pt>
    <dgm:pt modelId="{66BF3632-7B30-402A-89AF-F6006E7B5A15}" type="pres">
      <dgm:prSet presAssocID="{53956608-AD91-41EC-BBD0-0C3056C9CDE4}" presName="parentNode" presStyleLbl="node1" presStyleIdx="3" presStyleCnt="6">
        <dgm:presLayoutVars>
          <dgm:chMax val="0"/>
          <dgm:bulletEnabled val="1"/>
        </dgm:presLayoutVars>
      </dgm:prSet>
      <dgm:spPr/>
    </dgm:pt>
    <dgm:pt modelId="{135F3805-5BC7-409B-9064-14F46A6AA367}" type="pres">
      <dgm:prSet presAssocID="{53956608-AD91-41EC-BBD0-0C3056C9CDE4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E1816-CCF7-49FD-BAE2-E26882279F2D}" type="pres">
      <dgm:prSet presAssocID="{9346AD5C-D51B-413A-A532-EC2CAC9670F6}" presName="hSp" presStyleCnt="0"/>
      <dgm:spPr/>
    </dgm:pt>
    <dgm:pt modelId="{5BBBE56B-D24A-45F8-B82A-61F88FD8B66E}" type="pres">
      <dgm:prSet presAssocID="{9346AD5C-D51B-413A-A532-EC2CAC9670F6}" presName="vProcSp" presStyleCnt="0"/>
      <dgm:spPr/>
    </dgm:pt>
    <dgm:pt modelId="{93A53F72-5093-4E4D-9873-187B61FD8052}" type="pres">
      <dgm:prSet presAssocID="{9346AD5C-D51B-413A-A532-EC2CAC9670F6}" presName="vSp1" presStyleCnt="0"/>
      <dgm:spPr/>
    </dgm:pt>
    <dgm:pt modelId="{3E4723B8-D682-4ED5-A14E-13DB85D676AF}" type="pres">
      <dgm:prSet presAssocID="{9346AD5C-D51B-413A-A532-EC2CAC9670F6}" presName="simulatedConn" presStyleLbl="solidFgAcc1" presStyleIdx="3" presStyleCnt="5"/>
      <dgm:spPr/>
    </dgm:pt>
    <dgm:pt modelId="{ECBA5DA6-CACF-4450-8A1E-E11BFC4580B5}" type="pres">
      <dgm:prSet presAssocID="{9346AD5C-D51B-413A-A532-EC2CAC9670F6}" presName="vSp2" presStyleCnt="0"/>
      <dgm:spPr/>
    </dgm:pt>
    <dgm:pt modelId="{71212230-74E8-4F93-A369-D024CA1D94E8}" type="pres">
      <dgm:prSet presAssocID="{9346AD5C-D51B-413A-A532-EC2CAC9670F6}" presName="sibTrans" presStyleCnt="0"/>
      <dgm:spPr/>
    </dgm:pt>
    <dgm:pt modelId="{2D1A5CAE-CAC5-4A9D-A61B-19B8FF30AB66}" type="pres">
      <dgm:prSet presAssocID="{5303DC8A-2BA1-474A-95FC-4FF34F8C92AD}" presName="compositeNode" presStyleCnt="0">
        <dgm:presLayoutVars>
          <dgm:bulletEnabled val="1"/>
        </dgm:presLayoutVars>
      </dgm:prSet>
      <dgm:spPr/>
    </dgm:pt>
    <dgm:pt modelId="{D2862A0E-9E4F-4ABC-8A27-C2BAB1838499}" type="pres">
      <dgm:prSet presAssocID="{5303DC8A-2BA1-474A-95FC-4FF34F8C92AD}" presName="bgRect" presStyleLbl="node1" presStyleIdx="4" presStyleCnt="6"/>
      <dgm:spPr/>
      <dgm:t>
        <a:bodyPr/>
        <a:lstStyle/>
        <a:p>
          <a:endParaRPr lang="en-US"/>
        </a:p>
      </dgm:t>
    </dgm:pt>
    <dgm:pt modelId="{8846A193-4055-4F2A-B6E6-EADF539571A8}" type="pres">
      <dgm:prSet presAssocID="{5303DC8A-2BA1-474A-95FC-4FF34F8C92AD}" presName="parentNode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F21FAC-E14A-4C5A-A2B2-0E26DF5E541E}" type="pres">
      <dgm:prSet presAssocID="{5303DC8A-2BA1-474A-95FC-4FF34F8C92AD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39D6BC-288F-4D7B-B3E4-586DC51B1E57}" type="pres">
      <dgm:prSet presAssocID="{21735BC5-B59E-4D5C-B1BD-A7338E14FC39}" presName="hSp" presStyleCnt="0"/>
      <dgm:spPr/>
    </dgm:pt>
    <dgm:pt modelId="{87ADB2FD-16C1-4474-8B61-52777D2BC346}" type="pres">
      <dgm:prSet presAssocID="{21735BC5-B59E-4D5C-B1BD-A7338E14FC39}" presName="vProcSp" presStyleCnt="0"/>
      <dgm:spPr/>
    </dgm:pt>
    <dgm:pt modelId="{7217546D-971B-4710-8DD7-185CEA870DD8}" type="pres">
      <dgm:prSet presAssocID="{21735BC5-B59E-4D5C-B1BD-A7338E14FC39}" presName="vSp1" presStyleCnt="0"/>
      <dgm:spPr/>
    </dgm:pt>
    <dgm:pt modelId="{5AE7D9AA-5099-4171-86EB-C74126FA23CC}" type="pres">
      <dgm:prSet presAssocID="{21735BC5-B59E-4D5C-B1BD-A7338E14FC39}" presName="simulatedConn" presStyleLbl="solidFgAcc1" presStyleIdx="4" presStyleCnt="5"/>
      <dgm:spPr/>
    </dgm:pt>
    <dgm:pt modelId="{30C0D433-38A6-4EFE-8E47-BB30F0EF2036}" type="pres">
      <dgm:prSet presAssocID="{21735BC5-B59E-4D5C-B1BD-A7338E14FC39}" presName="vSp2" presStyleCnt="0"/>
      <dgm:spPr/>
    </dgm:pt>
    <dgm:pt modelId="{BE477FC0-27DC-4583-8D10-AC8CDD0B9521}" type="pres">
      <dgm:prSet presAssocID="{21735BC5-B59E-4D5C-B1BD-A7338E14FC39}" presName="sibTrans" presStyleCnt="0"/>
      <dgm:spPr/>
    </dgm:pt>
    <dgm:pt modelId="{62D54D59-159C-4793-A780-576FC4047DFF}" type="pres">
      <dgm:prSet presAssocID="{0642BF32-1E35-42A0-9768-497326568156}" presName="compositeNode" presStyleCnt="0">
        <dgm:presLayoutVars>
          <dgm:bulletEnabled val="1"/>
        </dgm:presLayoutVars>
      </dgm:prSet>
      <dgm:spPr/>
    </dgm:pt>
    <dgm:pt modelId="{98D03687-F577-4BA2-ABF2-B72E4A60D875}" type="pres">
      <dgm:prSet presAssocID="{0642BF32-1E35-42A0-9768-497326568156}" presName="bgRect" presStyleLbl="node1" presStyleIdx="5" presStyleCnt="6"/>
      <dgm:spPr/>
    </dgm:pt>
    <dgm:pt modelId="{98F6F178-F72F-42C9-A05A-F0E6B4D1EB48}" type="pres">
      <dgm:prSet presAssocID="{0642BF32-1E35-42A0-9768-497326568156}" presName="parentNode" presStyleLbl="node1" presStyleIdx="5" presStyleCnt="6">
        <dgm:presLayoutVars>
          <dgm:chMax val="0"/>
          <dgm:bulletEnabled val="1"/>
        </dgm:presLayoutVars>
      </dgm:prSet>
      <dgm:spPr/>
    </dgm:pt>
    <dgm:pt modelId="{DBE6A8DA-2EA3-431B-8D24-13B580AC3AEF}" type="pres">
      <dgm:prSet presAssocID="{0642BF32-1E35-42A0-9768-497326568156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E0504D-CF60-49BE-B2BC-92CDEA87B5FE}" srcId="{48E9A2A5-D169-4522-BCAF-85D86F5C8321}" destId="{75CBD69B-3150-46FB-8174-90D566FF4C5D}" srcOrd="0" destOrd="0" parTransId="{88A25F08-CBF2-4F7D-B17F-8ED546B61830}" sibTransId="{CCC5DEFF-CB4C-4B34-AC1E-CCB61B5865C5}"/>
    <dgm:cxn modelId="{98A364A4-EC22-4134-A569-BE1E3D8058CB}" srcId="{53956608-AD91-41EC-BBD0-0C3056C9CDE4}" destId="{84F547AD-0480-4365-BC22-E95CC89FBC8C}" srcOrd="0" destOrd="0" parTransId="{2F850230-E020-4D6F-A583-B6458E0858C2}" sibTransId="{A2A71C56-F867-4E72-B709-FF6D9C3B3570}"/>
    <dgm:cxn modelId="{F609D709-CC13-4685-93E4-2D9E0B2ADA25}" type="presOf" srcId="{9379A4C9-C750-4834-A541-436EDA6DD836}" destId="{CB7A9A28-FF9A-42A0-9E07-DF36690EEFD2}" srcOrd="1" destOrd="0" presId="urn:microsoft.com/office/officeart/2005/8/layout/hProcess7"/>
    <dgm:cxn modelId="{534EC4DC-AB45-4D6B-8297-5B87F752AACE}" srcId="{6C255ADE-EE9C-4A5E-A178-AB9206B45D13}" destId="{5303DC8A-2BA1-474A-95FC-4FF34F8C92AD}" srcOrd="4" destOrd="0" parTransId="{D00FC9A5-6B5C-4756-ACBC-F1B125621BBB}" sibTransId="{21735BC5-B59E-4D5C-B1BD-A7338E14FC39}"/>
    <dgm:cxn modelId="{C26E9D0B-0F49-452B-9D5A-41306F5F7A03}" type="presOf" srcId="{C95C388D-BCC4-4016-A963-231AD3C61DBB}" destId="{58DCB5AC-93B5-44B9-B751-9D7EEB7FE2E5}" srcOrd="0" destOrd="0" presId="urn:microsoft.com/office/officeart/2005/8/layout/hProcess7"/>
    <dgm:cxn modelId="{29B216CD-6B72-4A0F-B282-BDA7CA809B6D}" srcId="{0642BF32-1E35-42A0-9768-497326568156}" destId="{2A3AD0B2-CD9F-4A72-919A-FAA61076A82B}" srcOrd="0" destOrd="0" parTransId="{D53B99F2-AF20-4299-A0B3-ED8CE1FB9276}" sibTransId="{DD5396C0-DF23-4F7C-9628-C834D136DF90}"/>
    <dgm:cxn modelId="{64A006DA-1D43-4FA8-927A-12B76FD611A4}" type="presOf" srcId="{6C255ADE-EE9C-4A5E-A178-AB9206B45D13}" destId="{178B6E13-0B93-4D7C-A36A-633B726381BB}" srcOrd="0" destOrd="0" presId="urn:microsoft.com/office/officeart/2005/8/layout/hProcess7"/>
    <dgm:cxn modelId="{D93A6027-EFD5-43E5-8E9F-E8CAC58649AB}" srcId="{6C255ADE-EE9C-4A5E-A178-AB9206B45D13}" destId="{C95C388D-BCC4-4016-A963-231AD3C61DBB}" srcOrd="0" destOrd="0" parTransId="{C8C7CCB3-7891-4081-BBDD-68452616CF49}" sibTransId="{4A6545E2-62CF-4B6C-98AA-8781F84F2078}"/>
    <dgm:cxn modelId="{277AF6BC-2107-4B26-B147-5BDAD4421902}" type="presOf" srcId="{5303DC8A-2BA1-474A-95FC-4FF34F8C92AD}" destId="{8846A193-4055-4F2A-B6E6-EADF539571A8}" srcOrd="1" destOrd="0" presId="urn:microsoft.com/office/officeart/2005/8/layout/hProcess7"/>
    <dgm:cxn modelId="{C77EBBAD-DCB9-4318-ACA1-7D96ECE702E7}" type="presOf" srcId="{5303DC8A-2BA1-474A-95FC-4FF34F8C92AD}" destId="{D2862A0E-9E4F-4ABC-8A27-C2BAB1838499}" srcOrd="0" destOrd="0" presId="urn:microsoft.com/office/officeart/2005/8/layout/hProcess7"/>
    <dgm:cxn modelId="{A1DA81C4-D7B5-40BE-8C38-C9FFDCD85096}" srcId="{9379A4C9-C750-4834-A541-436EDA6DD836}" destId="{AACEE336-B820-4814-AC92-7E6C8E1AF87B}" srcOrd="0" destOrd="0" parTransId="{BED03F52-6F4D-40FA-AE73-51C6D85E53D0}" sibTransId="{8C966F37-9D36-4264-AEBA-EA6481D3D873}"/>
    <dgm:cxn modelId="{D422E3CD-E758-4A45-9841-A19B9FD5E9B9}" type="presOf" srcId="{C95C388D-BCC4-4016-A963-231AD3C61DBB}" destId="{4900D3D3-1162-4DE9-A9A1-20D388BD5696}" srcOrd="1" destOrd="0" presId="urn:microsoft.com/office/officeart/2005/8/layout/hProcess7"/>
    <dgm:cxn modelId="{84AE0F95-91AB-4A6D-A6F1-3DE72153E49E}" type="presOf" srcId="{2A3AD0B2-CD9F-4A72-919A-FAA61076A82B}" destId="{DBE6A8DA-2EA3-431B-8D24-13B580AC3AEF}" srcOrd="0" destOrd="0" presId="urn:microsoft.com/office/officeart/2005/8/layout/hProcess7"/>
    <dgm:cxn modelId="{95FC0364-BE20-42BF-9249-C491668B4AC4}" type="presOf" srcId="{84F547AD-0480-4365-BC22-E95CC89FBC8C}" destId="{135F3805-5BC7-409B-9064-14F46A6AA367}" srcOrd="0" destOrd="0" presId="urn:microsoft.com/office/officeart/2005/8/layout/hProcess7"/>
    <dgm:cxn modelId="{88581B31-F7A6-47FE-9E25-A3A67E02F167}" type="presOf" srcId="{53956608-AD91-41EC-BBD0-0C3056C9CDE4}" destId="{66BF3632-7B30-402A-89AF-F6006E7B5A15}" srcOrd="1" destOrd="0" presId="urn:microsoft.com/office/officeart/2005/8/layout/hProcess7"/>
    <dgm:cxn modelId="{DFE65094-24B9-467F-9129-F86C590D6E02}" srcId="{6C255ADE-EE9C-4A5E-A178-AB9206B45D13}" destId="{0642BF32-1E35-42A0-9768-497326568156}" srcOrd="5" destOrd="0" parTransId="{6DD4D864-2E56-462B-81DF-F6DF0D78E230}" sibTransId="{C5818535-0171-404F-8862-173401097597}"/>
    <dgm:cxn modelId="{851EB628-F513-4E46-8C47-68882715FD7E}" type="presOf" srcId="{48E9A2A5-D169-4522-BCAF-85D86F5C8321}" destId="{B45616D1-37D5-4AEC-AE6C-27EF0372B894}" srcOrd="0" destOrd="0" presId="urn:microsoft.com/office/officeart/2005/8/layout/hProcess7"/>
    <dgm:cxn modelId="{70911B01-A0C8-4C2E-B3B8-EA41D9909A87}" srcId="{5303DC8A-2BA1-474A-95FC-4FF34F8C92AD}" destId="{CD215F0F-2015-4840-8656-8371F704A199}" srcOrd="0" destOrd="0" parTransId="{18ABED35-66AB-48FE-BF35-D18B20C8C8E1}" sibTransId="{4432687B-3585-4B01-A83A-D145C8812296}"/>
    <dgm:cxn modelId="{D3A4ABBF-01CD-49A9-A99C-24E46151B8E3}" type="presOf" srcId="{0642BF32-1E35-42A0-9768-497326568156}" destId="{98F6F178-F72F-42C9-A05A-F0E6B4D1EB48}" srcOrd="1" destOrd="0" presId="urn:microsoft.com/office/officeart/2005/8/layout/hProcess7"/>
    <dgm:cxn modelId="{D6D74484-7663-410B-B693-C82F82FBFD54}" srcId="{6C255ADE-EE9C-4A5E-A178-AB9206B45D13}" destId="{53956608-AD91-41EC-BBD0-0C3056C9CDE4}" srcOrd="3" destOrd="0" parTransId="{CF538929-8910-4455-8E54-8B318670B4CF}" sibTransId="{9346AD5C-D51B-413A-A532-EC2CAC9670F6}"/>
    <dgm:cxn modelId="{78EA8957-9215-4A26-B6C9-108564C00BE0}" type="presOf" srcId="{AACEE336-B820-4814-AC92-7E6C8E1AF87B}" destId="{FB83DF5F-DDE1-4F8F-88A2-5EC0E45C08F1}" srcOrd="0" destOrd="0" presId="urn:microsoft.com/office/officeart/2005/8/layout/hProcess7"/>
    <dgm:cxn modelId="{A02F4455-FFD9-4EE1-A7E7-F65CF86FB62C}" type="presOf" srcId="{5678C380-28D6-4EF7-8021-B13726C186C3}" destId="{F5555831-876B-49DB-9D93-D4CD5381BDE6}" srcOrd="0" destOrd="0" presId="urn:microsoft.com/office/officeart/2005/8/layout/hProcess7"/>
    <dgm:cxn modelId="{64DB58B6-20E1-4B7D-AD41-55965903118E}" type="presOf" srcId="{9379A4C9-C750-4834-A541-436EDA6DD836}" destId="{4F515222-A352-4422-88DE-C1DDF3CF8216}" srcOrd="0" destOrd="0" presId="urn:microsoft.com/office/officeart/2005/8/layout/hProcess7"/>
    <dgm:cxn modelId="{6AA84353-A74F-4CF7-9EB8-D7E303EF5471}" srcId="{6C255ADE-EE9C-4A5E-A178-AB9206B45D13}" destId="{9379A4C9-C750-4834-A541-436EDA6DD836}" srcOrd="1" destOrd="0" parTransId="{473C1AF0-04D7-4309-855E-8B28B6EC3DF7}" sibTransId="{6DFA776A-308D-45FD-85C0-9483272B059E}"/>
    <dgm:cxn modelId="{F5BFCA0F-66C8-4BF9-A66D-EB46224938EC}" type="presOf" srcId="{53956608-AD91-41EC-BBD0-0C3056C9CDE4}" destId="{4E9BCE2F-9769-4436-B6FA-9F061E5A16FA}" srcOrd="0" destOrd="0" presId="urn:microsoft.com/office/officeart/2005/8/layout/hProcess7"/>
    <dgm:cxn modelId="{3F358792-258C-4803-BC2E-B6849462E181}" srcId="{6C255ADE-EE9C-4A5E-A178-AB9206B45D13}" destId="{48E9A2A5-D169-4522-BCAF-85D86F5C8321}" srcOrd="2" destOrd="0" parTransId="{91BDD147-57CD-4569-B16F-0988D4DD4641}" sibTransId="{90E23461-39B0-4DED-AEE4-2141CF560393}"/>
    <dgm:cxn modelId="{DF3FD819-BA0E-4477-9987-2A0F141A9663}" type="presOf" srcId="{75CBD69B-3150-46FB-8174-90D566FF4C5D}" destId="{90B2BC97-9C3E-49F4-A95E-5E6326287F33}" srcOrd="0" destOrd="0" presId="urn:microsoft.com/office/officeart/2005/8/layout/hProcess7"/>
    <dgm:cxn modelId="{3C04AECD-19E4-43ED-B65E-53FA380ADB51}" type="presOf" srcId="{CD215F0F-2015-4840-8656-8371F704A199}" destId="{E2F21FAC-E14A-4C5A-A2B2-0E26DF5E541E}" srcOrd="0" destOrd="0" presId="urn:microsoft.com/office/officeart/2005/8/layout/hProcess7"/>
    <dgm:cxn modelId="{3BEC0D99-DA00-4AEE-A1F0-27A06E8B7DB1}" type="presOf" srcId="{48E9A2A5-D169-4522-BCAF-85D86F5C8321}" destId="{8E406185-CAFB-454D-9317-CDB083A7C103}" srcOrd="1" destOrd="0" presId="urn:microsoft.com/office/officeart/2005/8/layout/hProcess7"/>
    <dgm:cxn modelId="{36957BCE-C377-4967-9F03-63021A6611F5}" type="presOf" srcId="{0642BF32-1E35-42A0-9768-497326568156}" destId="{98D03687-F577-4BA2-ABF2-B72E4A60D875}" srcOrd="0" destOrd="0" presId="urn:microsoft.com/office/officeart/2005/8/layout/hProcess7"/>
    <dgm:cxn modelId="{5F36C410-83E7-436F-A225-8BC7F9EDB5A5}" srcId="{C95C388D-BCC4-4016-A963-231AD3C61DBB}" destId="{5678C380-28D6-4EF7-8021-B13726C186C3}" srcOrd="0" destOrd="0" parTransId="{A449EF81-D0D2-41CB-83FB-53D9025E75A8}" sibTransId="{AF7F59D8-03A8-4D58-9E3C-D62294EBEBD5}"/>
    <dgm:cxn modelId="{51645EE2-432D-4A10-8EB1-952BC3C920F9}" type="presParOf" srcId="{178B6E13-0B93-4D7C-A36A-633B726381BB}" destId="{22421067-6672-4000-A6E2-1B9D74D2E791}" srcOrd="0" destOrd="0" presId="urn:microsoft.com/office/officeart/2005/8/layout/hProcess7"/>
    <dgm:cxn modelId="{516E3888-B107-4BE7-A866-FCFCD3CAA76A}" type="presParOf" srcId="{22421067-6672-4000-A6E2-1B9D74D2E791}" destId="{58DCB5AC-93B5-44B9-B751-9D7EEB7FE2E5}" srcOrd="0" destOrd="0" presId="urn:microsoft.com/office/officeart/2005/8/layout/hProcess7"/>
    <dgm:cxn modelId="{3471F28F-A79B-4E82-99D3-B5D0262222DB}" type="presParOf" srcId="{22421067-6672-4000-A6E2-1B9D74D2E791}" destId="{4900D3D3-1162-4DE9-A9A1-20D388BD5696}" srcOrd="1" destOrd="0" presId="urn:microsoft.com/office/officeart/2005/8/layout/hProcess7"/>
    <dgm:cxn modelId="{9F08D375-D017-48F0-A366-5999954415AA}" type="presParOf" srcId="{22421067-6672-4000-A6E2-1B9D74D2E791}" destId="{F5555831-876B-49DB-9D93-D4CD5381BDE6}" srcOrd="2" destOrd="0" presId="urn:microsoft.com/office/officeart/2005/8/layout/hProcess7"/>
    <dgm:cxn modelId="{4B9B0AFF-C0A7-46E4-8026-7E9DC5D570CC}" type="presParOf" srcId="{178B6E13-0B93-4D7C-A36A-633B726381BB}" destId="{B6BCF692-0C87-47E4-96F7-4264A5639504}" srcOrd="1" destOrd="0" presId="urn:microsoft.com/office/officeart/2005/8/layout/hProcess7"/>
    <dgm:cxn modelId="{C1B8CCCA-15F2-4F9C-B1EF-C3CB10199460}" type="presParOf" srcId="{178B6E13-0B93-4D7C-A36A-633B726381BB}" destId="{C1214270-8BFF-416A-B0E6-A85D67E18546}" srcOrd="2" destOrd="0" presId="urn:microsoft.com/office/officeart/2005/8/layout/hProcess7"/>
    <dgm:cxn modelId="{76740756-737D-4895-AECA-2FB8C06498B5}" type="presParOf" srcId="{C1214270-8BFF-416A-B0E6-A85D67E18546}" destId="{8E5AD4B2-B773-401E-ADC1-EA258BDE43A3}" srcOrd="0" destOrd="0" presId="urn:microsoft.com/office/officeart/2005/8/layout/hProcess7"/>
    <dgm:cxn modelId="{BB6D0E97-D155-421F-96AA-BA04D7EF2372}" type="presParOf" srcId="{C1214270-8BFF-416A-B0E6-A85D67E18546}" destId="{C9D0D833-2C91-4B68-BF6A-A38546A03E7E}" srcOrd="1" destOrd="0" presId="urn:microsoft.com/office/officeart/2005/8/layout/hProcess7"/>
    <dgm:cxn modelId="{701C7D14-7574-4DF5-A5E8-2D6D6D903A10}" type="presParOf" srcId="{C1214270-8BFF-416A-B0E6-A85D67E18546}" destId="{BBA9E145-3AA5-4725-9AA5-1CC9A357B599}" srcOrd="2" destOrd="0" presId="urn:microsoft.com/office/officeart/2005/8/layout/hProcess7"/>
    <dgm:cxn modelId="{A2162D78-52EE-475B-8BD9-D90AD2C6CD91}" type="presParOf" srcId="{178B6E13-0B93-4D7C-A36A-633B726381BB}" destId="{1742A018-C687-4141-AFC6-BDF382CED772}" srcOrd="3" destOrd="0" presId="urn:microsoft.com/office/officeart/2005/8/layout/hProcess7"/>
    <dgm:cxn modelId="{95C9FE6B-D74E-4ED4-A457-9888D4D50BD7}" type="presParOf" srcId="{178B6E13-0B93-4D7C-A36A-633B726381BB}" destId="{FF725702-C2DB-4572-8AED-9A0B2A8F6426}" srcOrd="4" destOrd="0" presId="urn:microsoft.com/office/officeart/2005/8/layout/hProcess7"/>
    <dgm:cxn modelId="{4180A671-2C68-475A-9F31-783C0BC27B0F}" type="presParOf" srcId="{FF725702-C2DB-4572-8AED-9A0B2A8F6426}" destId="{4F515222-A352-4422-88DE-C1DDF3CF8216}" srcOrd="0" destOrd="0" presId="urn:microsoft.com/office/officeart/2005/8/layout/hProcess7"/>
    <dgm:cxn modelId="{D5FA35E5-AE44-4E63-A03F-BB58668621B5}" type="presParOf" srcId="{FF725702-C2DB-4572-8AED-9A0B2A8F6426}" destId="{CB7A9A28-FF9A-42A0-9E07-DF36690EEFD2}" srcOrd="1" destOrd="0" presId="urn:microsoft.com/office/officeart/2005/8/layout/hProcess7"/>
    <dgm:cxn modelId="{DEDEC377-7647-4451-B777-18E243270B33}" type="presParOf" srcId="{FF725702-C2DB-4572-8AED-9A0B2A8F6426}" destId="{FB83DF5F-DDE1-4F8F-88A2-5EC0E45C08F1}" srcOrd="2" destOrd="0" presId="urn:microsoft.com/office/officeart/2005/8/layout/hProcess7"/>
    <dgm:cxn modelId="{F84294E8-95D0-4B9D-93FE-932466E45120}" type="presParOf" srcId="{178B6E13-0B93-4D7C-A36A-633B726381BB}" destId="{EF9BCD3E-0012-4779-9268-5DB2D6D6A49A}" srcOrd="5" destOrd="0" presId="urn:microsoft.com/office/officeart/2005/8/layout/hProcess7"/>
    <dgm:cxn modelId="{14FD0399-94F6-45DC-A0A6-9B0CACDDC6BA}" type="presParOf" srcId="{178B6E13-0B93-4D7C-A36A-633B726381BB}" destId="{A26DB1E2-F04D-4B47-8BB7-5DFA22DD84B9}" srcOrd="6" destOrd="0" presId="urn:microsoft.com/office/officeart/2005/8/layout/hProcess7"/>
    <dgm:cxn modelId="{49E909FF-0867-4535-ABE0-F0F6B7E130D3}" type="presParOf" srcId="{A26DB1E2-F04D-4B47-8BB7-5DFA22DD84B9}" destId="{86858DF1-0304-4EBD-92AA-779EC7080241}" srcOrd="0" destOrd="0" presId="urn:microsoft.com/office/officeart/2005/8/layout/hProcess7"/>
    <dgm:cxn modelId="{6912A809-689E-41CE-9FEF-8034DA924CD7}" type="presParOf" srcId="{A26DB1E2-F04D-4B47-8BB7-5DFA22DD84B9}" destId="{91E429B1-6050-45B2-BB81-159FBB55DEE6}" srcOrd="1" destOrd="0" presId="urn:microsoft.com/office/officeart/2005/8/layout/hProcess7"/>
    <dgm:cxn modelId="{007FE787-34E0-469B-A57B-A239ABB8BDEE}" type="presParOf" srcId="{A26DB1E2-F04D-4B47-8BB7-5DFA22DD84B9}" destId="{C00BBDFE-621E-4DDD-8EE0-9B7112A82267}" srcOrd="2" destOrd="0" presId="urn:microsoft.com/office/officeart/2005/8/layout/hProcess7"/>
    <dgm:cxn modelId="{334CEE02-2836-4A13-95C6-DC99F896A1DA}" type="presParOf" srcId="{178B6E13-0B93-4D7C-A36A-633B726381BB}" destId="{45061F77-038D-419C-8E87-7B5590332724}" srcOrd="7" destOrd="0" presId="urn:microsoft.com/office/officeart/2005/8/layout/hProcess7"/>
    <dgm:cxn modelId="{817E5E3C-E8D1-4853-B5C8-CED6DF2CAA27}" type="presParOf" srcId="{178B6E13-0B93-4D7C-A36A-633B726381BB}" destId="{6DAEF3D1-A925-4A24-BB05-EDFD9A27DAE9}" srcOrd="8" destOrd="0" presId="urn:microsoft.com/office/officeart/2005/8/layout/hProcess7"/>
    <dgm:cxn modelId="{25D2E264-0DF1-4A6F-A759-C0616FA22B34}" type="presParOf" srcId="{6DAEF3D1-A925-4A24-BB05-EDFD9A27DAE9}" destId="{B45616D1-37D5-4AEC-AE6C-27EF0372B894}" srcOrd="0" destOrd="0" presId="urn:microsoft.com/office/officeart/2005/8/layout/hProcess7"/>
    <dgm:cxn modelId="{072027B3-DA29-4D88-85F9-6860EAEA8811}" type="presParOf" srcId="{6DAEF3D1-A925-4A24-BB05-EDFD9A27DAE9}" destId="{8E406185-CAFB-454D-9317-CDB083A7C103}" srcOrd="1" destOrd="0" presId="urn:microsoft.com/office/officeart/2005/8/layout/hProcess7"/>
    <dgm:cxn modelId="{94922FF4-1BA0-40D1-B0DE-8815EB489E86}" type="presParOf" srcId="{6DAEF3D1-A925-4A24-BB05-EDFD9A27DAE9}" destId="{90B2BC97-9C3E-49F4-A95E-5E6326287F33}" srcOrd="2" destOrd="0" presId="urn:microsoft.com/office/officeart/2005/8/layout/hProcess7"/>
    <dgm:cxn modelId="{F8FD95D8-C99A-4A5D-9342-CDA5B55220E9}" type="presParOf" srcId="{178B6E13-0B93-4D7C-A36A-633B726381BB}" destId="{1ACF9954-F454-41C6-B095-5FBC74C80D4C}" srcOrd="9" destOrd="0" presId="urn:microsoft.com/office/officeart/2005/8/layout/hProcess7"/>
    <dgm:cxn modelId="{39EEDD7A-8EDF-46F9-AB04-2B47735FD4A8}" type="presParOf" srcId="{178B6E13-0B93-4D7C-A36A-633B726381BB}" destId="{E11776B3-10E8-4370-B5F9-F63B3BC36630}" srcOrd="10" destOrd="0" presId="urn:microsoft.com/office/officeart/2005/8/layout/hProcess7"/>
    <dgm:cxn modelId="{96F15F4F-7EFB-4B3C-8898-AD8AF76986A5}" type="presParOf" srcId="{E11776B3-10E8-4370-B5F9-F63B3BC36630}" destId="{7669948E-1591-4A9E-8692-AE7C9B4FF4C5}" srcOrd="0" destOrd="0" presId="urn:microsoft.com/office/officeart/2005/8/layout/hProcess7"/>
    <dgm:cxn modelId="{064044D7-CD04-4D8C-B7C8-3EEF500B21EA}" type="presParOf" srcId="{E11776B3-10E8-4370-B5F9-F63B3BC36630}" destId="{0F32EE6C-598D-4244-B286-6581F1C66591}" srcOrd="1" destOrd="0" presId="urn:microsoft.com/office/officeart/2005/8/layout/hProcess7"/>
    <dgm:cxn modelId="{619E0DE3-DEA3-45DF-AD23-A5881A4F3BE3}" type="presParOf" srcId="{E11776B3-10E8-4370-B5F9-F63B3BC36630}" destId="{332F4B4A-95A3-43A5-9105-5FF971E1B8C4}" srcOrd="2" destOrd="0" presId="urn:microsoft.com/office/officeart/2005/8/layout/hProcess7"/>
    <dgm:cxn modelId="{E193B5EC-C2C0-4051-889E-2E3066488C51}" type="presParOf" srcId="{178B6E13-0B93-4D7C-A36A-633B726381BB}" destId="{9E1CD209-7570-4A0B-8A67-5A87CB221A17}" srcOrd="11" destOrd="0" presId="urn:microsoft.com/office/officeart/2005/8/layout/hProcess7"/>
    <dgm:cxn modelId="{DD79CA37-BAE3-48C2-97BA-7C3D1FEBFAB3}" type="presParOf" srcId="{178B6E13-0B93-4D7C-A36A-633B726381BB}" destId="{7F42E53D-A365-4B72-A22D-AE6746725083}" srcOrd="12" destOrd="0" presId="urn:microsoft.com/office/officeart/2005/8/layout/hProcess7"/>
    <dgm:cxn modelId="{CA392CE8-73D4-466C-B6BF-356E7AFB2B94}" type="presParOf" srcId="{7F42E53D-A365-4B72-A22D-AE6746725083}" destId="{4E9BCE2F-9769-4436-B6FA-9F061E5A16FA}" srcOrd="0" destOrd="0" presId="urn:microsoft.com/office/officeart/2005/8/layout/hProcess7"/>
    <dgm:cxn modelId="{6C88B80A-4EC2-40DE-BD9D-B4E782DEBD61}" type="presParOf" srcId="{7F42E53D-A365-4B72-A22D-AE6746725083}" destId="{66BF3632-7B30-402A-89AF-F6006E7B5A15}" srcOrd="1" destOrd="0" presId="urn:microsoft.com/office/officeart/2005/8/layout/hProcess7"/>
    <dgm:cxn modelId="{29ADEAC9-B83E-446E-A755-4455AA8A8AEB}" type="presParOf" srcId="{7F42E53D-A365-4B72-A22D-AE6746725083}" destId="{135F3805-5BC7-409B-9064-14F46A6AA367}" srcOrd="2" destOrd="0" presId="urn:microsoft.com/office/officeart/2005/8/layout/hProcess7"/>
    <dgm:cxn modelId="{AC2FC6D9-E343-472C-9CE0-37138ECE1991}" type="presParOf" srcId="{178B6E13-0B93-4D7C-A36A-633B726381BB}" destId="{F92E1816-CCF7-49FD-BAE2-E26882279F2D}" srcOrd="13" destOrd="0" presId="urn:microsoft.com/office/officeart/2005/8/layout/hProcess7"/>
    <dgm:cxn modelId="{57A15BC4-AC34-4C8E-B97C-1C9C34394B4A}" type="presParOf" srcId="{178B6E13-0B93-4D7C-A36A-633B726381BB}" destId="{5BBBE56B-D24A-45F8-B82A-61F88FD8B66E}" srcOrd="14" destOrd="0" presId="urn:microsoft.com/office/officeart/2005/8/layout/hProcess7"/>
    <dgm:cxn modelId="{AF354B77-11AA-42D4-B36B-3899DC0A558F}" type="presParOf" srcId="{5BBBE56B-D24A-45F8-B82A-61F88FD8B66E}" destId="{93A53F72-5093-4E4D-9873-187B61FD8052}" srcOrd="0" destOrd="0" presId="urn:microsoft.com/office/officeart/2005/8/layout/hProcess7"/>
    <dgm:cxn modelId="{807B0471-A64D-473D-82CE-2772EE3B705C}" type="presParOf" srcId="{5BBBE56B-D24A-45F8-B82A-61F88FD8B66E}" destId="{3E4723B8-D682-4ED5-A14E-13DB85D676AF}" srcOrd="1" destOrd="0" presId="urn:microsoft.com/office/officeart/2005/8/layout/hProcess7"/>
    <dgm:cxn modelId="{587CBE27-31F5-45BA-97B3-0D13C17BCAB3}" type="presParOf" srcId="{5BBBE56B-D24A-45F8-B82A-61F88FD8B66E}" destId="{ECBA5DA6-CACF-4450-8A1E-E11BFC4580B5}" srcOrd="2" destOrd="0" presId="urn:microsoft.com/office/officeart/2005/8/layout/hProcess7"/>
    <dgm:cxn modelId="{73DD109F-6DF2-42B6-AD86-9793939242CD}" type="presParOf" srcId="{178B6E13-0B93-4D7C-A36A-633B726381BB}" destId="{71212230-74E8-4F93-A369-D024CA1D94E8}" srcOrd="15" destOrd="0" presId="urn:microsoft.com/office/officeart/2005/8/layout/hProcess7"/>
    <dgm:cxn modelId="{C515DF4D-E95D-4A4C-B088-B4CE877DF74E}" type="presParOf" srcId="{178B6E13-0B93-4D7C-A36A-633B726381BB}" destId="{2D1A5CAE-CAC5-4A9D-A61B-19B8FF30AB66}" srcOrd="16" destOrd="0" presId="urn:microsoft.com/office/officeart/2005/8/layout/hProcess7"/>
    <dgm:cxn modelId="{B5C39A51-55DC-4E75-BC04-2125B51E020F}" type="presParOf" srcId="{2D1A5CAE-CAC5-4A9D-A61B-19B8FF30AB66}" destId="{D2862A0E-9E4F-4ABC-8A27-C2BAB1838499}" srcOrd="0" destOrd="0" presId="urn:microsoft.com/office/officeart/2005/8/layout/hProcess7"/>
    <dgm:cxn modelId="{981846EE-3D65-4A9C-B010-DAFCB708357B}" type="presParOf" srcId="{2D1A5CAE-CAC5-4A9D-A61B-19B8FF30AB66}" destId="{8846A193-4055-4F2A-B6E6-EADF539571A8}" srcOrd="1" destOrd="0" presId="urn:microsoft.com/office/officeart/2005/8/layout/hProcess7"/>
    <dgm:cxn modelId="{A0A26C12-AFCD-4081-B396-23FDAA3CB6AE}" type="presParOf" srcId="{2D1A5CAE-CAC5-4A9D-A61B-19B8FF30AB66}" destId="{E2F21FAC-E14A-4C5A-A2B2-0E26DF5E541E}" srcOrd="2" destOrd="0" presId="urn:microsoft.com/office/officeart/2005/8/layout/hProcess7"/>
    <dgm:cxn modelId="{702E0768-5ACD-4EE6-B6AB-FDB5841363AA}" type="presParOf" srcId="{178B6E13-0B93-4D7C-A36A-633B726381BB}" destId="{ED39D6BC-288F-4D7B-B3E4-586DC51B1E57}" srcOrd="17" destOrd="0" presId="urn:microsoft.com/office/officeart/2005/8/layout/hProcess7"/>
    <dgm:cxn modelId="{00EAD5C7-EA1E-4280-BC29-AD59D2EC0CB5}" type="presParOf" srcId="{178B6E13-0B93-4D7C-A36A-633B726381BB}" destId="{87ADB2FD-16C1-4474-8B61-52777D2BC346}" srcOrd="18" destOrd="0" presId="urn:microsoft.com/office/officeart/2005/8/layout/hProcess7"/>
    <dgm:cxn modelId="{A467A9F1-C552-4B09-8E48-536DD607CF55}" type="presParOf" srcId="{87ADB2FD-16C1-4474-8B61-52777D2BC346}" destId="{7217546D-971B-4710-8DD7-185CEA870DD8}" srcOrd="0" destOrd="0" presId="urn:microsoft.com/office/officeart/2005/8/layout/hProcess7"/>
    <dgm:cxn modelId="{2BAE3EBE-A897-4A8E-AC99-1E18F2FE47F0}" type="presParOf" srcId="{87ADB2FD-16C1-4474-8B61-52777D2BC346}" destId="{5AE7D9AA-5099-4171-86EB-C74126FA23CC}" srcOrd="1" destOrd="0" presId="urn:microsoft.com/office/officeart/2005/8/layout/hProcess7"/>
    <dgm:cxn modelId="{E4773A80-A12A-4039-A579-B7C9BE743FC2}" type="presParOf" srcId="{87ADB2FD-16C1-4474-8B61-52777D2BC346}" destId="{30C0D433-38A6-4EFE-8E47-BB30F0EF2036}" srcOrd="2" destOrd="0" presId="urn:microsoft.com/office/officeart/2005/8/layout/hProcess7"/>
    <dgm:cxn modelId="{A42E995E-65C8-4074-9279-204F561FB1F2}" type="presParOf" srcId="{178B6E13-0B93-4D7C-A36A-633B726381BB}" destId="{BE477FC0-27DC-4583-8D10-AC8CDD0B9521}" srcOrd="19" destOrd="0" presId="urn:microsoft.com/office/officeart/2005/8/layout/hProcess7"/>
    <dgm:cxn modelId="{4DE0E3CC-6931-435D-B310-ADAFC22B2C37}" type="presParOf" srcId="{178B6E13-0B93-4D7C-A36A-633B726381BB}" destId="{62D54D59-159C-4793-A780-576FC4047DFF}" srcOrd="20" destOrd="0" presId="urn:microsoft.com/office/officeart/2005/8/layout/hProcess7"/>
    <dgm:cxn modelId="{EC1831E2-A231-4986-BEF2-D4C8AA2CACF4}" type="presParOf" srcId="{62D54D59-159C-4793-A780-576FC4047DFF}" destId="{98D03687-F577-4BA2-ABF2-B72E4A60D875}" srcOrd="0" destOrd="0" presId="urn:microsoft.com/office/officeart/2005/8/layout/hProcess7"/>
    <dgm:cxn modelId="{AD85F996-4314-4B67-AB54-9CA40B68B1AA}" type="presParOf" srcId="{62D54D59-159C-4793-A780-576FC4047DFF}" destId="{98F6F178-F72F-42C9-A05A-F0E6B4D1EB48}" srcOrd="1" destOrd="0" presId="urn:microsoft.com/office/officeart/2005/8/layout/hProcess7"/>
    <dgm:cxn modelId="{F5DCB281-159F-42DC-A851-32C1D4F33C65}" type="presParOf" srcId="{62D54D59-159C-4793-A780-576FC4047DFF}" destId="{DBE6A8DA-2EA3-431B-8D24-13B580AC3AE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17C7C-8671-4332-99E8-59977222770A}">
      <dsp:nvSpPr>
        <dsp:cNvPr id="0" name=""/>
        <dsp:cNvSpPr/>
      </dsp:nvSpPr>
      <dsp:spPr>
        <a:xfrm rot="5400000">
          <a:off x="-245043" y="245957"/>
          <a:ext cx="1633625" cy="1143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1.</a:t>
          </a:r>
          <a:endParaRPr lang="en-US" sz="3200" kern="1200" dirty="0"/>
        </a:p>
      </dsp:txBody>
      <dsp:txXfrm rot="-5400000">
        <a:off x="2" y="572682"/>
        <a:ext cx="1143537" cy="490088"/>
      </dsp:txXfrm>
    </dsp:sp>
    <dsp:sp modelId="{313639AC-E018-4FC5-A2FD-E8E384997669}">
      <dsp:nvSpPr>
        <dsp:cNvPr id="0" name=""/>
        <dsp:cNvSpPr/>
      </dsp:nvSpPr>
      <dsp:spPr>
        <a:xfrm rot="5400000">
          <a:off x="3760475" y="-2616937"/>
          <a:ext cx="1061856" cy="62957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Using a GET request to obtain data from  the </a:t>
          </a:r>
          <a:r>
            <a:rPr lang="en-US" sz="3200" kern="1200" dirty="0" err="1" smtClean="0"/>
            <a:t>SpaceX</a:t>
          </a:r>
          <a:r>
            <a:rPr lang="en-US" sz="3200" kern="1200" dirty="0" smtClean="0"/>
            <a:t> API</a:t>
          </a:r>
          <a:endParaRPr lang="en-US" sz="3200" kern="1200" dirty="0"/>
        </a:p>
      </dsp:txBody>
      <dsp:txXfrm rot="-5400000">
        <a:off x="1143538" y="51836"/>
        <a:ext cx="6243895" cy="958184"/>
      </dsp:txXfrm>
    </dsp:sp>
    <dsp:sp modelId="{38E86DAD-BB44-4106-803E-B269DB04711B}">
      <dsp:nvSpPr>
        <dsp:cNvPr id="0" name=""/>
        <dsp:cNvSpPr/>
      </dsp:nvSpPr>
      <dsp:spPr>
        <a:xfrm rot="5400000">
          <a:off x="-245043" y="1685765"/>
          <a:ext cx="1633625" cy="1143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2.</a:t>
          </a:r>
          <a:endParaRPr lang="en-US" sz="3200" kern="1200" dirty="0"/>
        </a:p>
      </dsp:txBody>
      <dsp:txXfrm rot="-5400000">
        <a:off x="2" y="2012490"/>
        <a:ext cx="1143537" cy="490088"/>
      </dsp:txXfrm>
    </dsp:sp>
    <dsp:sp modelId="{00AD1A8A-3FED-41C2-8620-5FC8991653DA}">
      <dsp:nvSpPr>
        <dsp:cNvPr id="0" name=""/>
        <dsp:cNvSpPr/>
      </dsp:nvSpPr>
      <dsp:spPr>
        <a:xfrm rot="5400000">
          <a:off x="3760475" y="-1168379"/>
          <a:ext cx="1061856" cy="62957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Converting the </a:t>
          </a:r>
          <a:r>
            <a:rPr lang="en-US" sz="3200" kern="1200" dirty="0" err="1" smtClean="0"/>
            <a:t>JSON</a:t>
          </a:r>
          <a:r>
            <a:rPr lang="en-US" sz="3200" kern="1200" dirty="0" smtClean="0"/>
            <a:t> to a Pandas </a:t>
          </a:r>
          <a:r>
            <a:rPr lang="en-US" sz="3200" kern="1200" dirty="0" err="1" smtClean="0"/>
            <a:t>dataframe</a:t>
          </a:r>
          <a:endParaRPr lang="en-US" sz="3200" kern="1200" dirty="0"/>
        </a:p>
      </dsp:txBody>
      <dsp:txXfrm rot="-5400000">
        <a:off x="1143538" y="1500394"/>
        <a:ext cx="6243895" cy="958184"/>
      </dsp:txXfrm>
    </dsp:sp>
    <dsp:sp modelId="{4A5C8597-8134-4F75-A3B1-6D108F2C3CC1}">
      <dsp:nvSpPr>
        <dsp:cNvPr id="0" name=""/>
        <dsp:cNvSpPr/>
      </dsp:nvSpPr>
      <dsp:spPr>
        <a:xfrm rot="5400000">
          <a:off x="-245043" y="3125572"/>
          <a:ext cx="1633625" cy="11435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3.</a:t>
          </a:r>
          <a:endParaRPr lang="en-US" sz="3200" kern="1200" dirty="0"/>
        </a:p>
      </dsp:txBody>
      <dsp:txXfrm rot="-5400000">
        <a:off x="2" y="3452297"/>
        <a:ext cx="1143537" cy="490088"/>
      </dsp:txXfrm>
    </dsp:sp>
    <dsp:sp modelId="{D291A33F-DD80-4431-9149-23D41590B7CF}">
      <dsp:nvSpPr>
        <dsp:cNvPr id="0" name=""/>
        <dsp:cNvSpPr/>
      </dsp:nvSpPr>
      <dsp:spPr>
        <a:xfrm rot="5400000">
          <a:off x="3760475" y="263591"/>
          <a:ext cx="1061856" cy="62957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/>
            <a:t>Requesting information using custom functions</a:t>
          </a:r>
          <a:endParaRPr lang="en-US" sz="3200" kern="1200" dirty="0"/>
        </a:p>
      </dsp:txBody>
      <dsp:txXfrm rot="-5400000">
        <a:off x="1143538" y="2932364"/>
        <a:ext cx="6243895" cy="9581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17C7C-8671-4332-99E8-59977222770A}">
      <dsp:nvSpPr>
        <dsp:cNvPr id="0" name=""/>
        <dsp:cNvSpPr/>
      </dsp:nvSpPr>
      <dsp:spPr>
        <a:xfrm rot="5400000">
          <a:off x="-190305" y="192525"/>
          <a:ext cx="1268704" cy="8880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4.</a:t>
          </a:r>
          <a:endParaRPr lang="en-US" sz="2400" kern="1200" dirty="0"/>
        </a:p>
      </dsp:txBody>
      <dsp:txXfrm rot="-5400000">
        <a:off x="1" y="446265"/>
        <a:ext cx="888092" cy="380612"/>
      </dsp:txXfrm>
    </dsp:sp>
    <dsp:sp modelId="{313639AC-E018-4FC5-A2FD-E8E384997669}">
      <dsp:nvSpPr>
        <dsp:cNvPr id="0" name=""/>
        <dsp:cNvSpPr/>
      </dsp:nvSpPr>
      <dsp:spPr>
        <a:xfrm rot="5400000">
          <a:off x="3694397" y="-2806113"/>
          <a:ext cx="824657" cy="64372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Assigning data to a dictionary and creating a data frame from it</a:t>
          </a:r>
          <a:endParaRPr lang="en-US" sz="2500" kern="1200" dirty="0"/>
        </a:p>
      </dsp:txBody>
      <dsp:txXfrm rot="-5400000">
        <a:off x="888092" y="40448"/>
        <a:ext cx="6397011" cy="744145"/>
      </dsp:txXfrm>
    </dsp:sp>
    <dsp:sp modelId="{38E86DAD-BB44-4106-803E-B269DB04711B}">
      <dsp:nvSpPr>
        <dsp:cNvPr id="0" name=""/>
        <dsp:cNvSpPr/>
      </dsp:nvSpPr>
      <dsp:spPr>
        <a:xfrm rot="5400000">
          <a:off x="-190305" y="1314755"/>
          <a:ext cx="1268704" cy="8880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5.</a:t>
          </a:r>
          <a:endParaRPr lang="en-US" sz="2400" kern="1200" dirty="0"/>
        </a:p>
      </dsp:txBody>
      <dsp:txXfrm rot="-5400000">
        <a:off x="1" y="1568495"/>
        <a:ext cx="888092" cy="380612"/>
      </dsp:txXfrm>
    </dsp:sp>
    <dsp:sp modelId="{00AD1A8A-3FED-41C2-8620-5FC8991653DA}">
      <dsp:nvSpPr>
        <dsp:cNvPr id="0" name=""/>
        <dsp:cNvSpPr/>
      </dsp:nvSpPr>
      <dsp:spPr>
        <a:xfrm rot="5400000">
          <a:off x="3694397" y="-1669468"/>
          <a:ext cx="824657" cy="64372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Filtering the </a:t>
          </a:r>
          <a:r>
            <a:rPr lang="en-US" sz="2500" kern="1200" dirty="0" err="1" smtClean="0"/>
            <a:t>dataframe</a:t>
          </a:r>
          <a:r>
            <a:rPr lang="en-US" sz="2500" kern="1200" dirty="0" smtClean="0"/>
            <a:t> to only contain information about Falcon 9</a:t>
          </a:r>
          <a:endParaRPr lang="en-US" sz="2500" kern="1200" dirty="0"/>
        </a:p>
      </dsp:txBody>
      <dsp:txXfrm rot="-5400000">
        <a:off x="888092" y="1177093"/>
        <a:ext cx="6397011" cy="744145"/>
      </dsp:txXfrm>
    </dsp:sp>
    <dsp:sp modelId="{4A5C8597-8134-4F75-A3B1-6D108F2C3CC1}">
      <dsp:nvSpPr>
        <dsp:cNvPr id="0" name=""/>
        <dsp:cNvSpPr/>
      </dsp:nvSpPr>
      <dsp:spPr>
        <a:xfrm rot="5400000">
          <a:off x="-190305" y="2436984"/>
          <a:ext cx="1268704" cy="8880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6.</a:t>
          </a:r>
          <a:endParaRPr lang="en-US" sz="2400" kern="1200" dirty="0"/>
        </a:p>
      </dsp:txBody>
      <dsp:txXfrm rot="-5400000">
        <a:off x="1" y="2690724"/>
        <a:ext cx="888092" cy="380612"/>
      </dsp:txXfrm>
    </dsp:sp>
    <dsp:sp modelId="{D291A33F-DD80-4431-9149-23D41590B7CF}">
      <dsp:nvSpPr>
        <dsp:cNvPr id="0" name=""/>
        <dsp:cNvSpPr/>
      </dsp:nvSpPr>
      <dsp:spPr>
        <a:xfrm rot="5400000">
          <a:off x="3694397" y="-559626"/>
          <a:ext cx="824657" cy="64372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Dealing with missing values</a:t>
          </a:r>
          <a:endParaRPr lang="en-US" sz="2500" kern="1200" dirty="0"/>
        </a:p>
      </dsp:txBody>
      <dsp:txXfrm rot="-5400000">
        <a:off x="888092" y="2286935"/>
        <a:ext cx="6397011" cy="744145"/>
      </dsp:txXfrm>
    </dsp:sp>
    <dsp:sp modelId="{0B8A6C2D-D627-4E8B-8E3A-E82CE1D1FDD0}">
      <dsp:nvSpPr>
        <dsp:cNvPr id="0" name=""/>
        <dsp:cNvSpPr/>
      </dsp:nvSpPr>
      <dsp:spPr>
        <a:xfrm rot="5400000">
          <a:off x="-190305" y="3559213"/>
          <a:ext cx="1268704" cy="88809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7.</a:t>
          </a:r>
          <a:endParaRPr lang="en-US" sz="2400" kern="1200" dirty="0"/>
        </a:p>
      </dsp:txBody>
      <dsp:txXfrm rot="-5400000">
        <a:off x="1" y="3812953"/>
        <a:ext cx="888092" cy="380612"/>
      </dsp:txXfrm>
    </dsp:sp>
    <dsp:sp modelId="{4061888E-CCB4-4D0A-A80E-03081A8B959B}">
      <dsp:nvSpPr>
        <dsp:cNvPr id="0" name=""/>
        <dsp:cNvSpPr/>
      </dsp:nvSpPr>
      <dsp:spPr>
        <a:xfrm rot="5400000">
          <a:off x="3694397" y="562602"/>
          <a:ext cx="824657" cy="643726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smtClean="0"/>
            <a:t>Exporting the data to CSV</a:t>
          </a:r>
          <a:endParaRPr lang="en-US" sz="2500" kern="1200"/>
        </a:p>
      </dsp:txBody>
      <dsp:txXfrm rot="-5400000">
        <a:off x="888092" y="3409163"/>
        <a:ext cx="6397011" cy="7441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0AC69-DAD8-482E-8BA3-9991A794D260}">
      <dsp:nvSpPr>
        <dsp:cNvPr id="0" name=""/>
        <dsp:cNvSpPr/>
      </dsp:nvSpPr>
      <dsp:spPr>
        <a:xfrm rot="5400000">
          <a:off x="-190084" y="192557"/>
          <a:ext cx="1267231" cy="8870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1.</a:t>
          </a:r>
        </a:p>
      </dsp:txBody>
      <dsp:txXfrm rot="-5400000">
        <a:off x="2" y="446003"/>
        <a:ext cx="887061" cy="380170"/>
      </dsp:txXfrm>
    </dsp:sp>
    <dsp:sp modelId="{52CE1958-8D6C-42FD-8AFF-4FB45F05E4FB}">
      <dsp:nvSpPr>
        <dsp:cNvPr id="0" name=""/>
        <dsp:cNvSpPr/>
      </dsp:nvSpPr>
      <dsp:spPr>
        <a:xfrm rot="5400000">
          <a:off x="3719761" y="-2830226"/>
          <a:ext cx="823700" cy="6489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Requesting Falcon 9 launch Wiki page</a:t>
          </a:r>
          <a:endParaRPr lang="en-US" sz="2500" kern="1200" dirty="0"/>
        </a:p>
      </dsp:txBody>
      <dsp:txXfrm rot="-5400000">
        <a:off x="887062" y="42683"/>
        <a:ext cx="6448889" cy="743280"/>
      </dsp:txXfrm>
    </dsp:sp>
    <dsp:sp modelId="{78ACC32B-8DDC-4594-98BE-566762D1133E}">
      <dsp:nvSpPr>
        <dsp:cNvPr id="0" name=""/>
        <dsp:cNvSpPr/>
      </dsp:nvSpPr>
      <dsp:spPr>
        <a:xfrm rot="5400000">
          <a:off x="-190084" y="1313313"/>
          <a:ext cx="1267231" cy="8870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2.</a:t>
          </a:r>
          <a:endParaRPr lang="en-US" sz="2400" kern="1200" dirty="0"/>
        </a:p>
      </dsp:txBody>
      <dsp:txXfrm rot="-5400000">
        <a:off x="2" y="1566759"/>
        <a:ext cx="887061" cy="380170"/>
      </dsp:txXfrm>
    </dsp:sp>
    <dsp:sp modelId="{5FFF111C-8756-43F8-AEBA-3E2FA9691019}">
      <dsp:nvSpPr>
        <dsp:cNvPr id="0" name=""/>
        <dsp:cNvSpPr/>
      </dsp:nvSpPr>
      <dsp:spPr>
        <a:xfrm rot="5400000">
          <a:off x="3719761" y="-1709470"/>
          <a:ext cx="823700" cy="6489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Creating a </a:t>
          </a:r>
          <a:r>
            <a:rPr lang="en-US" sz="2500" kern="1200" dirty="0" err="1" smtClean="0"/>
            <a:t>BeautifulSoup</a:t>
          </a:r>
          <a:r>
            <a:rPr lang="en-US" sz="2500" kern="1200" dirty="0" smtClean="0"/>
            <a:t> object from the HTML response</a:t>
          </a:r>
          <a:endParaRPr lang="en-US" sz="2500" kern="1200" dirty="0"/>
        </a:p>
      </dsp:txBody>
      <dsp:txXfrm rot="-5400000">
        <a:off x="887062" y="1163439"/>
        <a:ext cx="6448889" cy="743280"/>
      </dsp:txXfrm>
    </dsp:sp>
    <dsp:sp modelId="{C9504E3F-5CDC-4DCA-98B9-63E951D8823E}">
      <dsp:nvSpPr>
        <dsp:cNvPr id="0" name=""/>
        <dsp:cNvSpPr/>
      </dsp:nvSpPr>
      <dsp:spPr>
        <a:xfrm rot="5400000">
          <a:off x="-190084" y="2434069"/>
          <a:ext cx="1267231" cy="8870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3.</a:t>
          </a:r>
          <a:endParaRPr lang="en-US" sz="2400" kern="1200" dirty="0"/>
        </a:p>
      </dsp:txBody>
      <dsp:txXfrm rot="-5400000">
        <a:off x="2" y="2687515"/>
        <a:ext cx="887061" cy="380170"/>
      </dsp:txXfrm>
    </dsp:sp>
    <dsp:sp modelId="{5F7F2496-15BA-47DC-BD3C-B0884D263E91}">
      <dsp:nvSpPr>
        <dsp:cNvPr id="0" name=""/>
        <dsp:cNvSpPr/>
      </dsp:nvSpPr>
      <dsp:spPr>
        <a:xfrm rot="5400000">
          <a:off x="3719761" y="-588714"/>
          <a:ext cx="823700" cy="6489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Extracting all column names from the HTML table Header</a:t>
          </a:r>
          <a:endParaRPr lang="en-US" sz="2500" kern="1200" dirty="0"/>
        </a:p>
      </dsp:txBody>
      <dsp:txXfrm rot="-5400000">
        <a:off x="887062" y="2284195"/>
        <a:ext cx="6448889" cy="743280"/>
      </dsp:txXfrm>
    </dsp:sp>
    <dsp:sp modelId="{EE88D4BB-CC78-4C65-80E9-521476907404}">
      <dsp:nvSpPr>
        <dsp:cNvPr id="0" name=""/>
        <dsp:cNvSpPr/>
      </dsp:nvSpPr>
      <dsp:spPr>
        <a:xfrm rot="5400000">
          <a:off x="-190084" y="3554838"/>
          <a:ext cx="1267231" cy="8870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4.</a:t>
          </a:r>
          <a:endParaRPr lang="en-US" sz="2400" kern="1200" dirty="0"/>
        </a:p>
      </dsp:txBody>
      <dsp:txXfrm rot="-5400000">
        <a:off x="2" y="3808284"/>
        <a:ext cx="887061" cy="380170"/>
      </dsp:txXfrm>
    </dsp:sp>
    <dsp:sp modelId="{BA5855A3-7FED-4E0C-B3E7-A9529A30CF43}">
      <dsp:nvSpPr>
        <dsp:cNvPr id="0" name=""/>
        <dsp:cNvSpPr/>
      </dsp:nvSpPr>
      <dsp:spPr>
        <a:xfrm rot="5400000">
          <a:off x="3719761" y="532041"/>
          <a:ext cx="823700" cy="64890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Creating a </a:t>
          </a:r>
          <a:r>
            <a:rPr lang="en-US" sz="2500" kern="1200" dirty="0" err="1" smtClean="0"/>
            <a:t>dataframe</a:t>
          </a:r>
          <a:r>
            <a:rPr lang="en-US" sz="2500" kern="1200" dirty="0" smtClean="0"/>
            <a:t> by parsing HTML tables</a:t>
          </a:r>
          <a:endParaRPr lang="en-US" sz="2500" kern="1200" dirty="0"/>
        </a:p>
      </dsp:txBody>
      <dsp:txXfrm rot="-5400000">
        <a:off x="887062" y="3404950"/>
        <a:ext cx="6448889" cy="7432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D0AC69-DAD8-482E-8BA3-9991A794D260}">
      <dsp:nvSpPr>
        <dsp:cNvPr id="0" name=""/>
        <dsp:cNvSpPr/>
      </dsp:nvSpPr>
      <dsp:spPr>
        <a:xfrm rot="5400000">
          <a:off x="-236167" y="238734"/>
          <a:ext cx="1574450" cy="11021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5.</a:t>
          </a:r>
          <a:endParaRPr lang="en-US" sz="3100" kern="1200" dirty="0"/>
        </a:p>
      </dsp:txBody>
      <dsp:txXfrm rot="-5400000">
        <a:off x="1" y="553625"/>
        <a:ext cx="1102115" cy="472335"/>
      </dsp:txXfrm>
    </dsp:sp>
    <dsp:sp modelId="{52CE1958-8D6C-42FD-8AFF-4FB45F05E4FB}">
      <dsp:nvSpPr>
        <dsp:cNvPr id="0" name=""/>
        <dsp:cNvSpPr/>
      </dsp:nvSpPr>
      <dsp:spPr>
        <a:xfrm rot="5400000">
          <a:off x="3629846" y="-2525163"/>
          <a:ext cx="1023392" cy="60788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Constructing data into a dictionary</a:t>
          </a:r>
          <a:endParaRPr lang="en-US" sz="3100" kern="1200" dirty="0"/>
        </a:p>
      </dsp:txBody>
      <dsp:txXfrm rot="-5400000">
        <a:off x="1102115" y="52526"/>
        <a:ext cx="6028897" cy="923476"/>
      </dsp:txXfrm>
    </dsp:sp>
    <dsp:sp modelId="{78ACC32B-8DDC-4594-98BE-566762D1133E}">
      <dsp:nvSpPr>
        <dsp:cNvPr id="0" name=""/>
        <dsp:cNvSpPr/>
      </dsp:nvSpPr>
      <dsp:spPr>
        <a:xfrm rot="5400000">
          <a:off x="-236167" y="1618844"/>
          <a:ext cx="1574450" cy="11021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6.</a:t>
          </a:r>
          <a:endParaRPr lang="en-US" sz="3100" kern="1200" dirty="0"/>
        </a:p>
      </dsp:txBody>
      <dsp:txXfrm rot="-5400000">
        <a:off x="1" y="1933735"/>
        <a:ext cx="1102115" cy="472335"/>
      </dsp:txXfrm>
    </dsp:sp>
    <dsp:sp modelId="{5FFF111C-8756-43F8-AEBA-3E2FA9691019}">
      <dsp:nvSpPr>
        <dsp:cNvPr id="0" name=""/>
        <dsp:cNvSpPr/>
      </dsp:nvSpPr>
      <dsp:spPr>
        <a:xfrm rot="5400000">
          <a:off x="3629846" y="-1145054"/>
          <a:ext cx="1023392" cy="60788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Creating a </a:t>
          </a:r>
          <a:r>
            <a:rPr lang="en-US" sz="3100" kern="1200" dirty="0" err="1" smtClean="0"/>
            <a:t>dataframe</a:t>
          </a:r>
          <a:r>
            <a:rPr lang="en-US" sz="3100" kern="1200" dirty="0" smtClean="0"/>
            <a:t> from the dictionary</a:t>
          </a:r>
          <a:endParaRPr lang="en-US" sz="3100" kern="1200" dirty="0"/>
        </a:p>
      </dsp:txBody>
      <dsp:txXfrm rot="-5400000">
        <a:off x="1102115" y="1432635"/>
        <a:ext cx="6028897" cy="923476"/>
      </dsp:txXfrm>
    </dsp:sp>
    <dsp:sp modelId="{C9504E3F-5CDC-4DCA-98B9-63E951D8823E}">
      <dsp:nvSpPr>
        <dsp:cNvPr id="0" name=""/>
        <dsp:cNvSpPr/>
      </dsp:nvSpPr>
      <dsp:spPr>
        <a:xfrm rot="5400000">
          <a:off x="-236167" y="2998954"/>
          <a:ext cx="1574450" cy="11021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7.</a:t>
          </a:r>
          <a:endParaRPr lang="en-US" sz="3100" kern="1200" dirty="0"/>
        </a:p>
      </dsp:txBody>
      <dsp:txXfrm rot="-5400000">
        <a:off x="1" y="3313845"/>
        <a:ext cx="1102115" cy="472335"/>
      </dsp:txXfrm>
    </dsp:sp>
    <dsp:sp modelId="{5F7F2496-15BA-47DC-BD3C-B0884D263E91}">
      <dsp:nvSpPr>
        <dsp:cNvPr id="0" name=""/>
        <dsp:cNvSpPr/>
      </dsp:nvSpPr>
      <dsp:spPr>
        <a:xfrm rot="5400000">
          <a:off x="3629846" y="235055"/>
          <a:ext cx="1023392" cy="60788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Exporting the data to CSV</a:t>
          </a:r>
          <a:endParaRPr lang="en-US" sz="3100" kern="1200" dirty="0"/>
        </a:p>
      </dsp:txBody>
      <dsp:txXfrm rot="-5400000">
        <a:off x="1102115" y="2812744"/>
        <a:ext cx="6028897" cy="9234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69161-B5A9-4210-B055-B88D1CBC8D9D}">
      <dsp:nvSpPr>
        <dsp:cNvPr id="0" name=""/>
        <dsp:cNvSpPr/>
      </dsp:nvSpPr>
      <dsp:spPr>
        <a:xfrm rot="5400000">
          <a:off x="-142879" y="143292"/>
          <a:ext cx="952529" cy="6667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1.</a:t>
          </a:r>
          <a:endParaRPr lang="en-US" sz="1800" kern="1200" dirty="0"/>
        </a:p>
      </dsp:txBody>
      <dsp:txXfrm rot="-5400000">
        <a:off x="1" y="333797"/>
        <a:ext cx="666770" cy="285759"/>
      </dsp:txXfrm>
    </dsp:sp>
    <dsp:sp modelId="{60EAE175-B959-492C-8745-C3846A051E04}">
      <dsp:nvSpPr>
        <dsp:cNvPr id="0" name=""/>
        <dsp:cNvSpPr/>
      </dsp:nvSpPr>
      <dsp:spPr>
        <a:xfrm rot="5400000">
          <a:off x="4087813" y="-3421042"/>
          <a:ext cx="619144" cy="74612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Calculating the number of launches at each site</a:t>
          </a:r>
          <a:endParaRPr lang="en-US" sz="1900" kern="1200" dirty="0"/>
        </a:p>
      </dsp:txBody>
      <dsp:txXfrm rot="-5400000">
        <a:off x="666771" y="30224"/>
        <a:ext cx="7431005" cy="558696"/>
      </dsp:txXfrm>
    </dsp:sp>
    <dsp:sp modelId="{04210C5D-A6FE-4526-98D9-3FEBF13758E7}">
      <dsp:nvSpPr>
        <dsp:cNvPr id="0" name=""/>
        <dsp:cNvSpPr/>
      </dsp:nvSpPr>
      <dsp:spPr>
        <a:xfrm rot="5400000">
          <a:off x="-142879" y="976811"/>
          <a:ext cx="952529" cy="6667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2.</a:t>
          </a:r>
        </a:p>
      </dsp:txBody>
      <dsp:txXfrm rot="-5400000">
        <a:off x="1" y="1167316"/>
        <a:ext cx="666770" cy="285759"/>
      </dsp:txXfrm>
    </dsp:sp>
    <dsp:sp modelId="{8D369837-7D87-4CDF-8372-42EBE2EF78CC}">
      <dsp:nvSpPr>
        <dsp:cNvPr id="0" name=""/>
        <dsp:cNvSpPr/>
      </dsp:nvSpPr>
      <dsp:spPr>
        <a:xfrm rot="5400000">
          <a:off x="4087813" y="-2587110"/>
          <a:ext cx="619144" cy="74612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Calculating the </a:t>
          </a:r>
          <a:r>
            <a:rPr lang="en-US" sz="1900" kern="1200" dirty="0" err="1" smtClean="0"/>
            <a:t>numbar</a:t>
          </a:r>
          <a:r>
            <a:rPr lang="en-US" sz="1900" kern="1200" dirty="0" smtClean="0"/>
            <a:t> and occurrence of each orbit</a:t>
          </a:r>
        </a:p>
      </dsp:txBody>
      <dsp:txXfrm rot="-5400000">
        <a:off x="666771" y="864156"/>
        <a:ext cx="7431005" cy="558696"/>
      </dsp:txXfrm>
    </dsp:sp>
    <dsp:sp modelId="{D97CFEB3-CFCD-426B-94EB-34E419745BF8}">
      <dsp:nvSpPr>
        <dsp:cNvPr id="0" name=""/>
        <dsp:cNvSpPr/>
      </dsp:nvSpPr>
      <dsp:spPr>
        <a:xfrm rot="5400000">
          <a:off x="-142879" y="1810330"/>
          <a:ext cx="952529" cy="6667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3.</a:t>
          </a:r>
        </a:p>
      </dsp:txBody>
      <dsp:txXfrm rot="-5400000">
        <a:off x="1" y="2000835"/>
        <a:ext cx="666770" cy="285759"/>
      </dsp:txXfrm>
    </dsp:sp>
    <dsp:sp modelId="{B5EC0E08-A455-4CDA-8E6E-64B7197EF98F}">
      <dsp:nvSpPr>
        <dsp:cNvPr id="0" name=""/>
        <dsp:cNvSpPr/>
      </dsp:nvSpPr>
      <dsp:spPr>
        <a:xfrm rot="5400000">
          <a:off x="4087813" y="-1753591"/>
          <a:ext cx="619144" cy="74612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Calculating the number and occurrence of mission outcome per orbit type</a:t>
          </a:r>
          <a:endParaRPr lang="en-US" sz="1900" kern="1200" dirty="0"/>
        </a:p>
      </dsp:txBody>
      <dsp:txXfrm rot="-5400000">
        <a:off x="666771" y="1697675"/>
        <a:ext cx="7431005" cy="558696"/>
      </dsp:txXfrm>
    </dsp:sp>
    <dsp:sp modelId="{4E2910C5-FC78-4866-BD6A-6B9EFD406E2B}">
      <dsp:nvSpPr>
        <dsp:cNvPr id="0" name=""/>
        <dsp:cNvSpPr/>
      </dsp:nvSpPr>
      <dsp:spPr>
        <a:xfrm rot="5400000">
          <a:off x="-142879" y="2643848"/>
          <a:ext cx="952529" cy="6667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4.</a:t>
          </a:r>
          <a:endParaRPr lang="en-US" sz="1800" kern="1200" dirty="0"/>
        </a:p>
      </dsp:txBody>
      <dsp:txXfrm rot="-5400000">
        <a:off x="1" y="2834353"/>
        <a:ext cx="666770" cy="285759"/>
      </dsp:txXfrm>
    </dsp:sp>
    <dsp:sp modelId="{1015BAB1-E5A4-4F00-9B2C-1995AA315369}">
      <dsp:nvSpPr>
        <dsp:cNvPr id="0" name=""/>
        <dsp:cNvSpPr/>
      </dsp:nvSpPr>
      <dsp:spPr>
        <a:xfrm rot="5400000">
          <a:off x="4087813" y="-920072"/>
          <a:ext cx="619144" cy="74612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Create landing outcome label from Outcome column</a:t>
          </a:r>
          <a:endParaRPr lang="en-US" sz="1900" kern="1200" dirty="0"/>
        </a:p>
      </dsp:txBody>
      <dsp:txXfrm rot="-5400000">
        <a:off x="666771" y="2531194"/>
        <a:ext cx="7431005" cy="558696"/>
      </dsp:txXfrm>
    </dsp:sp>
    <dsp:sp modelId="{8DB7E900-E6AD-424E-96A9-2B4056072A5A}">
      <dsp:nvSpPr>
        <dsp:cNvPr id="0" name=""/>
        <dsp:cNvSpPr/>
      </dsp:nvSpPr>
      <dsp:spPr>
        <a:xfrm rot="5400000">
          <a:off x="-142879" y="3477367"/>
          <a:ext cx="952529" cy="66677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5.</a:t>
          </a:r>
          <a:endParaRPr lang="en-US" sz="1800" kern="1200" dirty="0"/>
        </a:p>
      </dsp:txBody>
      <dsp:txXfrm rot="-5400000">
        <a:off x="1" y="3667872"/>
        <a:ext cx="666770" cy="285759"/>
      </dsp:txXfrm>
    </dsp:sp>
    <dsp:sp modelId="{5688F1F7-51BE-499D-99C9-3313AE82A641}">
      <dsp:nvSpPr>
        <dsp:cNvPr id="0" name=""/>
        <dsp:cNvSpPr/>
      </dsp:nvSpPr>
      <dsp:spPr>
        <a:xfrm rot="5400000">
          <a:off x="4087813" y="-86553"/>
          <a:ext cx="619144" cy="74612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Exporting data as </a:t>
          </a:r>
          <a:r>
            <a:rPr lang="en-US" sz="1900" kern="1200" dirty="0" err="1" smtClean="0"/>
            <a:t>csv</a:t>
          </a:r>
          <a:endParaRPr lang="en-US" sz="1900" kern="1200" dirty="0"/>
        </a:p>
      </dsp:txBody>
      <dsp:txXfrm rot="-5400000">
        <a:off x="666771" y="3364713"/>
        <a:ext cx="7431005" cy="5586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CB5AC-93B5-44B9-B751-9D7EEB7FE2E5}">
      <dsp:nvSpPr>
        <dsp:cNvPr id="0" name=""/>
        <dsp:cNvSpPr/>
      </dsp:nvSpPr>
      <dsp:spPr>
        <a:xfrm>
          <a:off x="2349" y="1229178"/>
          <a:ext cx="1577483" cy="189298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</a:t>
          </a:r>
          <a:endParaRPr lang="en-US" sz="1800" kern="1200" dirty="0"/>
        </a:p>
      </dsp:txBody>
      <dsp:txXfrm rot="16200000">
        <a:off x="-616024" y="1847552"/>
        <a:ext cx="1552244" cy="315496"/>
      </dsp:txXfrm>
    </dsp:sp>
    <dsp:sp modelId="{F5555831-876B-49DB-9D93-D4CD5381BDE6}">
      <dsp:nvSpPr>
        <dsp:cNvPr id="0" name=""/>
        <dsp:cNvSpPr/>
      </dsp:nvSpPr>
      <dsp:spPr>
        <a:xfrm>
          <a:off x="317846" y="1229178"/>
          <a:ext cx="1175225" cy="189298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Loading the </a:t>
          </a:r>
          <a:r>
            <a:rPr lang="en-US" sz="1400" kern="1200" dirty="0" err="1" smtClean="0"/>
            <a:t>dataframe</a:t>
          </a:r>
          <a:r>
            <a:rPr lang="en-US" sz="1400" kern="1200" dirty="0" smtClean="0"/>
            <a:t> and creating a </a:t>
          </a:r>
          <a:r>
            <a:rPr lang="en-US" sz="1400" kern="1200" dirty="0" err="1" smtClean="0"/>
            <a:t>NumPy</a:t>
          </a:r>
          <a:r>
            <a:rPr lang="en-US" sz="1400" kern="1200" dirty="0" smtClean="0"/>
            <a:t> array using the Class column</a:t>
          </a:r>
          <a:endParaRPr lang="en-US" sz="1400" kern="1200" dirty="0"/>
        </a:p>
      </dsp:txBody>
      <dsp:txXfrm>
        <a:off x="317846" y="1229178"/>
        <a:ext cx="1175225" cy="1892980"/>
      </dsp:txXfrm>
    </dsp:sp>
    <dsp:sp modelId="{4F515222-A352-4422-88DE-C1DDF3CF8216}">
      <dsp:nvSpPr>
        <dsp:cNvPr id="0" name=""/>
        <dsp:cNvSpPr/>
      </dsp:nvSpPr>
      <dsp:spPr>
        <a:xfrm>
          <a:off x="1635045" y="1229178"/>
          <a:ext cx="1577483" cy="189298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</a:t>
          </a:r>
          <a:endParaRPr lang="en-US" sz="1800" kern="1200" dirty="0"/>
        </a:p>
      </dsp:txBody>
      <dsp:txXfrm rot="16200000">
        <a:off x="1016671" y="1847552"/>
        <a:ext cx="1552244" cy="315496"/>
      </dsp:txXfrm>
    </dsp:sp>
    <dsp:sp modelId="{C9D0D833-2C91-4B68-BF6A-A38546A03E7E}">
      <dsp:nvSpPr>
        <dsp:cNvPr id="0" name=""/>
        <dsp:cNvSpPr/>
      </dsp:nvSpPr>
      <dsp:spPr>
        <a:xfrm rot="5400000">
          <a:off x="1503809" y="2733967"/>
          <a:ext cx="278245" cy="23662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3DF5F-DDE1-4F8F-88A2-5EC0E45C08F1}">
      <dsp:nvSpPr>
        <dsp:cNvPr id="0" name=""/>
        <dsp:cNvSpPr/>
      </dsp:nvSpPr>
      <dsp:spPr>
        <a:xfrm>
          <a:off x="1950542" y="1229178"/>
          <a:ext cx="1175225" cy="189298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Standardizing the data using </a:t>
          </a:r>
          <a:r>
            <a:rPr lang="en-US" sz="1400" kern="1200" dirty="0" err="1" smtClean="0"/>
            <a:t>StandardScaler</a:t>
          </a:r>
          <a:r>
            <a:rPr lang="en-US" sz="1400" kern="1200" dirty="0" smtClean="0"/>
            <a:t> and then fitting and transforming it</a:t>
          </a:r>
          <a:endParaRPr lang="en-US" sz="1400" kern="1200" dirty="0"/>
        </a:p>
      </dsp:txBody>
      <dsp:txXfrm>
        <a:off x="1950542" y="1229178"/>
        <a:ext cx="1175225" cy="1892980"/>
      </dsp:txXfrm>
    </dsp:sp>
    <dsp:sp modelId="{B45616D1-37D5-4AEC-AE6C-27EF0372B894}">
      <dsp:nvSpPr>
        <dsp:cNvPr id="0" name=""/>
        <dsp:cNvSpPr/>
      </dsp:nvSpPr>
      <dsp:spPr>
        <a:xfrm>
          <a:off x="3267741" y="1229178"/>
          <a:ext cx="1577483" cy="189298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 </a:t>
          </a:r>
          <a:endParaRPr lang="en-US" sz="1800" kern="1200" dirty="0"/>
        </a:p>
      </dsp:txBody>
      <dsp:txXfrm rot="16200000">
        <a:off x="2649367" y="1847552"/>
        <a:ext cx="1552244" cy="315496"/>
      </dsp:txXfrm>
    </dsp:sp>
    <dsp:sp modelId="{91E429B1-6050-45B2-BB81-159FBB55DEE6}">
      <dsp:nvSpPr>
        <dsp:cNvPr id="0" name=""/>
        <dsp:cNvSpPr/>
      </dsp:nvSpPr>
      <dsp:spPr>
        <a:xfrm rot="5400000">
          <a:off x="3136505" y="2733967"/>
          <a:ext cx="278245" cy="23662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2BC97-9C3E-49F4-A95E-5E6326287F33}">
      <dsp:nvSpPr>
        <dsp:cNvPr id="0" name=""/>
        <dsp:cNvSpPr/>
      </dsp:nvSpPr>
      <dsp:spPr>
        <a:xfrm>
          <a:off x="3583237" y="1229178"/>
          <a:ext cx="1175225" cy="189298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Splitting the data into a training and a testing set using </a:t>
          </a:r>
          <a:r>
            <a:rPr lang="en-US" sz="1400" kern="1200" dirty="0" err="1" smtClean="0"/>
            <a:t>train_test_split</a:t>
          </a:r>
          <a:endParaRPr lang="en-US" sz="1400" kern="1200" dirty="0"/>
        </a:p>
      </dsp:txBody>
      <dsp:txXfrm>
        <a:off x="3583237" y="1229178"/>
        <a:ext cx="1175225" cy="1892980"/>
      </dsp:txXfrm>
    </dsp:sp>
    <dsp:sp modelId="{4E9BCE2F-9769-4436-B6FA-9F061E5A16FA}">
      <dsp:nvSpPr>
        <dsp:cNvPr id="0" name=""/>
        <dsp:cNvSpPr/>
      </dsp:nvSpPr>
      <dsp:spPr>
        <a:xfrm>
          <a:off x="4900436" y="1229178"/>
          <a:ext cx="1577483" cy="189298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 rot="16200000">
        <a:off x="4282063" y="1847552"/>
        <a:ext cx="1552244" cy="315496"/>
      </dsp:txXfrm>
    </dsp:sp>
    <dsp:sp modelId="{0F32EE6C-598D-4244-B286-6581F1C66591}">
      <dsp:nvSpPr>
        <dsp:cNvPr id="0" name=""/>
        <dsp:cNvSpPr/>
      </dsp:nvSpPr>
      <dsp:spPr>
        <a:xfrm rot="5400000">
          <a:off x="4769201" y="2733967"/>
          <a:ext cx="278245" cy="23662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5F3805-5BC7-409B-9064-14F46A6AA367}">
      <dsp:nvSpPr>
        <dsp:cNvPr id="0" name=""/>
        <dsp:cNvSpPr/>
      </dsp:nvSpPr>
      <dsp:spPr>
        <a:xfrm>
          <a:off x="5215933" y="1229178"/>
          <a:ext cx="1175225" cy="189298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Creating a </a:t>
          </a:r>
          <a:r>
            <a:rPr lang="en-US" sz="1400" kern="1200" dirty="0" err="1" smtClean="0"/>
            <a:t>GridSearchCV</a:t>
          </a:r>
          <a:r>
            <a:rPr lang="en-US" sz="1400" kern="1200" dirty="0" smtClean="0"/>
            <a:t> object and then applying it on different models: </a:t>
          </a:r>
          <a:r>
            <a:rPr lang="en-US" sz="1400" kern="1200" dirty="0" err="1" smtClean="0"/>
            <a:t>LogReg</a:t>
          </a:r>
          <a:r>
            <a:rPr lang="en-US" sz="1400" kern="1200" dirty="0" smtClean="0"/>
            <a:t>, </a:t>
          </a:r>
          <a:r>
            <a:rPr lang="en-US" sz="1400" kern="1200" dirty="0" err="1" smtClean="0"/>
            <a:t>SVM</a:t>
          </a:r>
          <a:r>
            <a:rPr lang="en-US" sz="1400" kern="1200" dirty="0" smtClean="0"/>
            <a:t>, Decision Tree and </a:t>
          </a:r>
          <a:r>
            <a:rPr lang="en-US" sz="1400" kern="1200" dirty="0" err="1" smtClean="0"/>
            <a:t>KNN</a:t>
          </a:r>
          <a:endParaRPr lang="en-US" sz="1400" kern="1200" dirty="0" smtClean="0"/>
        </a:p>
      </dsp:txBody>
      <dsp:txXfrm>
        <a:off x="5215933" y="1229178"/>
        <a:ext cx="1175225" cy="1892980"/>
      </dsp:txXfrm>
    </dsp:sp>
    <dsp:sp modelId="{D2862A0E-9E4F-4ABC-8A27-C2BAB1838499}">
      <dsp:nvSpPr>
        <dsp:cNvPr id="0" name=""/>
        <dsp:cNvSpPr/>
      </dsp:nvSpPr>
      <dsp:spPr>
        <a:xfrm>
          <a:off x="6533132" y="1229178"/>
          <a:ext cx="1577483" cy="189298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 rot="16200000">
        <a:off x="5914759" y="1847552"/>
        <a:ext cx="1552244" cy="315496"/>
      </dsp:txXfrm>
    </dsp:sp>
    <dsp:sp modelId="{3E4723B8-D682-4ED5-A14E-13DB85D676AF}">
      <dsp:nvSpPr>
        <dsp:cNvPr id="0" name=""/>
        <dsp:cNvSpPr/>
      </dsp:nvSpPr>
      <dsp:spPr>
        <a:xfrm rot="5400000">
          <a:off x="6401897" y="2733967"/>
          <a:ext cx="278245" cy="23662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21FAC-E14A-4C5A-A2B2-0E26DF5E541E}">
      <dsp:nvSpPr>
        <dsp:cNvPr id="0" name=""/>
        <dsp:cNvSpPr/>
      </dsp:nvSpPr>
      <dsp:spPr>
        <a:xfrm>
          <a:off x="6848629" y="1229178"/>
          <a:ext cx="1175225" cy="189298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Calculating the accuracy on test data by using the score() method.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Evaluating the confusion matrix of each model</a:t>
          </a:r>
          <a:endParaRPr lang="en-US" sz="1400" kern="1200" dirty="0"/>
        </a:p>
      </dsp:txBody>
      <dsp:txXfrm>
        <a:off x="6848629" y="1229178"/>
        <a:ext cx="1175225" cy="1892980"/>
      </dsp:txXfrm>
    </dsp:sp>
    <dsp:sp modelId="{98D03687-F577-4BA2-ABF2-B72E4A60D875}">
      <dsp:nvSpPr>
        <dsp:cNvPr id="0" name=""/>
        <dsp:cNvSpPr/>
      </dsp:nvSpPr>
      <dsp:spPr>
        <a:xfrm>
          <a:off x="8165828" y="1229178"/>
          <a:ext cx="1577483" cy="1892980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1722" rIns="80010" bIns="0" numCol="1" spcCol="1270" anchor="t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 rot="16200000">
        <a:off x="7547454" y="1847552"/>
        <a:ext cx="1552244" cy="315496"/>
      </dsp:txXfrm>
    </dsp:sp>
    <dsp:sp modelId="{5AE7D9AA-5099-4171-86EB-C74126FA23CC}">
      <dsp:nvSpPr>
        <dsp:cNvPr id="0" name=""/>
        <dsp:cNvSpPr/>
      </dsp:nvSpPr>
      <dsp:spPr>
        <a:xfrm rot="5400000">
          <a:off x="8034593" y="2733967"/>
          <a:ext cx="278245" cy="236622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6A8DA-2EA3-431B-8D24-13B580AC3AEF}">
      <dsp:nvSpPr>
        <dsp:cNvPr id="0" name=""/>
        <dsp:cNvSpPr/>
      </dsp:nvSpPr>
      <dsp:spPr>
        <a:xfrm>
          <a:off x="8481325" y="1229178"/>
          <a:ext cx="1175225" cy="189298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8006" rIns="0" bIns="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Finding the best model by using the </a:t>
          </a:r>
          <a:r>
            <a:rPr lang="en-US" sz="1400" kern="1200" dirty="0" err="1" smtClean="0"/>
            <a:t>Jaccard</a:t>
          </a:r>
          <a:r>
            <a:rPr lang="en-US" sz="1400" kern="1200" dirty="0" smtClean="0"/>
            <a:t> and </a:t>
          </a:r>
          <a:r>
            <a:rPr lang="en-US" sz="1400" kern="1200" dirty="0" err="1" smtClean="0"/>
            <a:t>F1</a:t>
          </a:r>
          <a:r>
            <a:rPr lang="en-US" sz="1400" kern="1200" dirty="0" smtClean="0"/>
            <a:t> scores</a:t>
          </a:r>
          <a:endParaRPr lang="en-US" sz="1400" kern="1200" dirty="0"/>
        </a:p>
      </dsp:txBody>
      <dsp:txXfrm>
        <a:off x="8481325" y="1229178"/>
        <a:ext cx="1175225" cy="1892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05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05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43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13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Radu-Constantin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ro-RO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Pîrva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20.03.2022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=""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895665461"/>
              </p:ext>
            </p:extLst>
          </p:nvPr>
        </p:nvGraphicFramePr>
        <p:xfrm>
          <a:off x="871611" y="1544320"/>
          <a:ext cx="7439269" cy="4515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0011" y="6266616"/>
            <a:ext cx="927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/Data-Science-Project/blob/master/</a:t>
            </a:r>
            <a:r>
              <a:rPr lang="en-US" dirty="0" err="1"/>
              <a:t>Data%20Collection%20API.ipynb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96156917"/>
              </p:ext>
            </p:extLst>
          </p:nvPr>
        </p:nvGraphicFramePr>
        <p:xfrm>
          <a:off x="820812" y="1385741"/>
          <a:ext cx="7325360" cy="4639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0011" y="6160297"/>
            <a:ext cx="927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/Data-Science-Project/blob/master/</a:t>
            </a:r>
            <a:r>
              <a:rPr lang="en-US" dirty="0" err="1"/>
              <a:t>Data%20Collection%20API.ipynb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63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7450" y="6185210"/>
            <a:ext cx="10970651" cy="4016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github.com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radu177</a:t>
            </a:r>
            <a:r>
              <a:rPr lang="en-US" dirty="0">
                <a:solidFill>
                  <a:schemeClr val="tx1"/>
                </a:solidFill>
              </a:rPr>
              <a:t>/Data-Science-Project/blob/master/</a:t>
            </a:r>
            <a:r>
              <a:rPr lang="en-US" dirty="0" err="1">
                <a:solidFill>
                  <a:schemeClr val="tx1"/>
                </a:solidFill>
              </a:rPr>
              <a:t>Data%20Collection%20with%20Web%20Scraping.ipynb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5197851"/>
              </p:ext>
            </p:extLst>
          </p:nvPr>
        </p:nvGraphicFramePr>
        <p:xfrm>
          <a:off x="922411" y="1370115"/>
          <a:ext cx="7376161" cy="4634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15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92430359"/>
              </p:ext>
            </p:extLst>
          </p:nvPr>
        </p:nvGraphicFramePr>
        <p:xfrm>
          <a:off x="922411" y="1370115"/>
          <a:ext cx="7180971" cy="4339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0011" y="6081356"/>
            <a:ext cx="1140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/Data-Science-Project/blob/master/</a:t>
            </a:r>
            <a:r>
              <a:rPr lang="en-US" dirty="0" err="1"/>
              <a:t>Data%20Collection%20with%20Web%20Scraping.ipynb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9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2048" y="1348033"/>
            <a:ext cx="10713563" cy="4677539"/>
          </a:xfrm>
          <a:prstGeom prst="rect">
            <a:avLst/>
          </a:prstGeom>
        </p:spPr>
        <p:txBody>
          <a:bodyPr/>
          <a:lstStyle/>
          <a:p>
            <a:endParaRPr lang="en-US" sz="2000" dirty="0"/>
          </a:p>
          <a:p>
            <a:r>
              <a:rPr lang="en-US" sz="2000" dirty="0" smtClean="0"/>
              <a:t>Exploratory </a:t>
            </a:r>
            <a:r>
              <a:rPr lang="en-US" sz="2000" dirty="0"/>
              <a:t>Data Analysis (</a:t>
            </a:r>
            <a:r>
              <a:rPr lang="en-US" sz="2000" dirty="0" err="1"/>
              <a:t>EDA</a:t>
            </a:r>
            <a:r>
              <a:rPr lang="en-US" sz="2000" dirty="0"/>
              <a:t>) </a:t>
            </a:r>
            <a:r>
              <a:rPr lang="en-US" sz="2000" dirty="0" smtClean="0"/>
              <a:t>was performed in order to </a:t>
            </a:r>
            <a:r>
              <a:rPr lang="en-US" sz="2000" dirty="0"/>
              <a:t>find some patterns in the data and determine what would be the label for training supervised models.</a:t>
            </a:r>
          </a:p>
          <a:p>
            <a:r>
              <a:rPr lang="en-US" sz="2000" dirty="0"/>
              <a:t>In the data set, there are several different cases where the booster did not land successfully. Sometimes a landing was attempted but failed due to an accident; for example, True Ocean means the mission outcome was successfully landed to a specific region of the ocean while False Ocean means the mission outcome was unsuccessfully landed to a specific region of the ocean. True </a:t>
            </a:r>
            <a:r>
              <a:rPr lang="en-US" sz="2000" dirty="0" err="1"/>
              <a:t>RTLS</a:t>
            </a:r>
            <a:r>
              <a:rPr lang="en-US" sz="2000" dirty="0"/>
              <a:t> means the mission outcome was successfully landed to a ground pad False </a:t>
            </a:r>
            <a:r>
              <a:rPr lang="en-US" sz="2000" dirty="0" err="1"/>
              <a:t>RTLS</a:t>
            </a:r>
            <a:r>
              <a:rPr lang="en-US" sz="2000" dirty="0"/>
              <a:t> means the mission outcome was unsuccessfully landed to a ground </a:t>
            </a:r>
            <a:r>
              <a:rPr lang="en-US" sz="2000" dirty="0" err="1"/>
              <a:t>pad.True</a:t>
            </a:r>
            <a:r>
              <a:rPr lang="en-US" sz="2000" dirty="0"/>
              <a:t> </a:t>
            </a:r>
            <a:r>
              <a:rPr lang="en-US" sz="2000" dirty="0" err="1"/>
              <a:t>ASDS</a:t>
            </a:r>
            <a:r>
              <a:rPr lang="en-US" sz="2000" dirty="0"/>
              <a:t> means the mission outcome was successfully landed on a drone ship False </a:t>
            </a:r>
            <a:r>
              <a:rPr lang="en-US" sz="2000" dirty="0" err="1"/>
              <a:t>ASDS</a:t>
            </a:r>
            <a:r>
              <a:rPr lang="en-US" sz="2000" dirty="0"/>
              <a:t> means the mission outcome was unsuccessfully landed on a drone ship.</a:t>
            </a:r>
          </a:p>
          <a:p>
            <a:r>
              <a:rPr lang="en-US" sz="2000" dirty="0" smtClean="0"/>
              <a:t>The outcomes were converted into </a:t>
            </a:r>
            <a:r>
              <a:rPr lang="en-US" sz="2000" dirty="0"/>
              <a:t>Training Labels with 1 means the booster successfully landed 0 means it was unsuccessful.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770011" y="6176963"/>
            <a:ext cx="9404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/Data-Science-Project/blob/master/</a:t>
            </a:r>
            <a:r>
              <a:rPr lang="en-US" dirty="0" err="1"/>
              <a:t>Data%20Wrangling.ipynb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679774" y="5887073"/>
            <a:ext cx="10385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/Data-Science-Project/blob/master/</a:t>
            </a:r>
            <a:r>
              <a:rPr lang="en-US" dirty="0" err="1"/>
              <a:t>Data%20Wrangling.ipynb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62349622"/>
              </p:ext>
            </p:extLst>
          </p:nvPr>
        </p:nvGraphicFramePr>
        <p:xfrm>
          <a:off x="722563" y="1351280"/>
          <a:ext cx="8128000" cy="4287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573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027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dirty="0" smtClean="0"/>
              <a:t>Multiple plot types were used:</a:t>
            </a:r>
            <a:endParaRPr lang="en-US" sz="2400" b="1" dirty="0"/>
          </a:p>
          <a:p>
            <a:pPr marL="0" indent="0">
              <a:buNone/>
            </a:pPr>
            <a:r>
              <a:rPr lang="en-US" sz="2400" dirty="0" smtClean="0"/>
              <a:t>A </a:t>
            </a:r>
            <a:r>
              <a:rPr lang="en-US" sz="2400" b="1" dirty="0"/>
              <a:t>scatterplot</a:t>
            </a:r>
            <a:r>
              <a:rPr lang="en-US" sz="2400" dirty="0"/>
              <a:t> shows the relationship between two quantitative </a:t>
            </a:r>
            <a:r>
              <a:rPr lang="en-US" sz="2400" dirty="0" smtClean="0"/>
              <a:t>variables.</a:t>
            </a:r>
            <a:endParaRPr lang="en-US" sz="24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Flight </a:t>
            </a:r>
            <a:r>
              <a:rPr lang="en-US" sz="2000" dirty="0"/>
              <a:t>Number vs. Payload </a:t>
            </a:r>
            <a:r>
              <a:rPr lang="en-US" sz="2000" dirty="0" smtClean="0"/>
              <a:t>Mass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</a:t>
            </a:r>
            <a:r>
              <a:rPr lang="en-US" sz="2000" dirty="0"/>
              <a:t> Flight Number vs. Launch </a:t>
            </a:r>
            <a:r>
              <a:rPr lang="en-US" sz="2000" dirty="0" smtClean="0"/>
              <a:t>Site		</a:t>
            </a:r>
          </a:p>
          <a:p>
            <a:pPr marL="45720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</a:t>
            </a:r>
            <a:r>
              <a:rPr lang="en-US" sz="2000" dirty="0"/>
              <a:t>Payload </a:t>
            </a:r>
            <a:r>
              <a:rPr lang="en-US" sz="2000" dirty="0" smtClean="0"/>
              <a:t>Mass vs</a:t>
            </a:r>
            <a:r>
              <a:rPr lang="en-US" sz="2000" dirty="0"/>
              <a:t>. Launch </a:t>
            </a:r>
            <a:r>
              <a:rPr lang="en-US" sz="2000" dirty="0" smtClean="0"/>
              <a:t>Site</a:t>
            </a:r>
          </a:p>
          <a:p>
            <a:pPr marL="457200" lvl="1" indent="0">
              <a:buNone/>
            </a:pPr>
            <a:r>
              <a:rPr lang="en-US" sz="2000" dirty="0" smtClean="0"/>
              <a:t>	- Flight </a:t>
            </a:r>
            <a:r>
              <a:rPr lang="en-US" sz="2000" dirty="0"/>
              <a:t>Number vs. Orbit </a:t>
            </a:r>
            <a:r>
              <a:rPr lang="en-US" sz="2000" dirty="0" smtClean="0"/>
              <a:t>Type</a:t>
            </a:r>
          </a:p>
          <a:p>
            <a:pPr marL="457200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Payload vs. Orbit type</a:t>
            </a:r>
          </a:p>
          <a:p>
            <a:pPr marL="0" indent="0">
              <a:buNone/>
            </a:pPr>
            <a:r>
              <a:rPr lang="en-US" sz="2400" dirty="0" smtClean="0"/>
              <a:t>A </a:t>
            </a:r>
            <a:r>
              <a:rPr lang="en-US" sz="2400" b="1" dirty="0" smtClean="0"/>
              <a:t>bar chart </a:t>
            </a:r>
            <a:r>
              <a:rPr lang="en-US" sz="2400" dirty="0" smtClean="0"/>
              <a:t>shows</a:t>
            </a:r>
            <a:r>
              <a:rPr lang="en-US" sz="2400" b="1" dirty="0"/>
              <a:t> </a:t>
            </a:r>
            <a:r>
              <a:rPr lang="en-US" sz="2400" dirty="0"/>
              <a:t>the relationship between a numeric and a </a:t>
            </a:r>
            <a:r>
              <a:rPr lang="en-US" sz="2400" dirty="0" err="1"/>
              <a:t>categoric</a:t>
            </a:r>
            <a:r>
              <a:rPr lang="en-US" sz="2400" dirty="0"/>
              <a:t> variable. Each entity of the </a:t>
            </a:r>
            <a:r>
              <a:rPr lang="en-US" sz="2400" dirty="0" err="1"/>
              <a:t>categoric</a:t>
            </a:r>
            <a:r>
              <a:rPr lang="en-US" sz="2400" dirty="0"/>
              <a:t> variable is represented as a bar. The size of the bar represents its numeric value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</a:t>
            </a:r>
            <a:r>
              <a:rPr lang="en-US" sz="2000" dirty="0"/>
              <a:t>Orbit Type and Success Rate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dirty="0" smtClean="0"/>
              <a:t>A </a:t>
            </a:r>
            <a:r>
              <a:rPr lang="en-US" sz="2400" b="1" dirty="0" smtClean="0"/>
              <a:t>line chart </a:t>
            </a:r>
            <a:r>
              <a:rPr lang="en-US" sz="2400" dirty="0" smtClean="0"/>
              <a:t>shows the trend of a variable over time.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- Success </a:t>
            </a:r>
            <a:r>
              <a:rPr lang="en-US" sz="2000" dirty="0"/>
              <a:t>Rate VS. Year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dirty="0" smtClean="0"/>
              <a:t>.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521" y="6466919"/>
            <a:ext cx="875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/Data-Science-Project/blob/master/</a:t>
            </a:r>
            <a:r>
              <a:rPr lang="en-US" dirty="0" err="1"/>
              <a:t>EDA%20Visualization.ipynb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3040"/>
            <a:ext cx="9745589" cy="469487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that were performed: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Displaying </a:t>
            </a:r>
            <a:r>
              <a:rPr lang="en-US" sz="2200" dirty="0"/>
              <a:t>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Displaying </a:t>
            </a:r>
            <a:r>
              <a:rPr lang="en-US" sz="2200" dirty="0"/>
              <a:t>5 records where launch sites begin with the string '</a:t>
            </a:r>
            <a:r>
              <a:rPr lang="en-US" sz="2200" dirty="0" err="1"/>
              <a:t>CCA</a:t>
            </a:r>
            <a:r>
              <a:rPr lang="en-US" sz="2200" dirty="0"/>
              <a:t>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Displaying </a:t>
            </a:r>
            <a:r>
              <a:rPr lang="en-US" sz="2200" dirty="0"/>
              <a:t>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Displaying </a:t>
            </a:r>
            <a:r>
              <a:rPr lang="en-US" sz="2200" dirty="0"/>
              <a:t>average payload mass carried by booster version </a:t>
            </a:r>
            <a:r>
              <a:rPr lang="en-US" sz="2200" dirty="0" err="1"/>
              <a:t>F9</a:t>
            </a:r>
            <a:r>
              <a:rPr lang="en-US" sz="2200" dirty="0"/>
              <a:t> </a:t>
            </a:r>
            <a:r>
              <a:rPr lang="en-US" sz="2200" dirty="0" err="1"/>
              <a:t>v1.1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Listing </a:t>
            </a:r>
            <a:r>
              <a:rPr lang="en-US" sz="2200" dirty="0"/>
              <a:t>the date when the first successful landing outcome in ground pad was </a:t>
            </a:r>
            <a:r>
              <a:rPr lang="en-US" sz="2200" dirty="0" err="1"/>
              <a:t>acheived</a:t>
            </a:r>
            <a:r>
              <a:rPr lang="en-US" sz="2200" dirty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0011" y="5576747"/>
            <a:ext cx="10922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/Data-Science-Project/blob/master/</a:t>
            </a:r>
            <a:r>
              <a:rPr lang="en-US" dirty="0" err="1"/>
              <a:t>EDA.ipynb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90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2942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that were performed: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Listing </a:t>
            </a:r>
            <a:r>
              <a:rPr lang="en-US" sz="2200" dirty="0"/>
              <a:t>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Listing </a:t>
            </a:r>
            <a:r>
              <a:rPr lang="en-US" sz="2200" dirty="0"/>
              <a:t>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Listing </a:t>
            </a:r>
            <a:r>
              <a:rPr lang="en-US" sz="2200" dirty="0"/>
              <a:t>the names of the </a:t>
            </a:r>
            <a:r>
              <a:rPr lang="en-US" sz="2200" dirty="0" err="1"/>
              <a:t>booster_versions</a:t>
            </a:r>
            <a:r>
              <a:rPr lang="en-US" sz="2200" dirty="0"/>
              <a:t> which have carried the maximum payload </a:t>
            </a:r>
            <a:r>
              <a:rPr lang="en-US" sz="2200" dirty="0" smtClean="0"/>
              <a:t>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Listing </a:t>
            </a:r>
            <a:r>
              <a:rPr lang="en-US" sz="2200" dirty="0"/>
              <a:t>the failed </a:t>
            </a:r>
            <a:r>
              <a:rPr lang="en-US" sz="2200" dirty="0" err="1"/>
              <a:t>landing_outcomes</a:t>
            </a:r>
            <a:r>
              <a:rPr lang="en-US" sz="2200" dirty="0"/>
              <a:t> in drone ship, their booster versions, and 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/>
              <a:t>Ranking </a:t>
            </a:r>
            <a:r>
              <a:rPr lang="en-US" sz="2200" dirty="0"/>
              <a:t>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0011" y="5985626"/>
            <a:ext cx="10922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/Data-Science-Project/blob/master/</a:t>
            </a:r>
            <a:r>
              <a:rPr lang="en-US" dirty="0" err="1"/>
              <a:t>EDA.ipynb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21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1213" y="5399265"/>
            <a:ext cx="11800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/Data-Science-Project/blob/master/</a:t>
            </a:r>
            <a:r>
              <a:rPr lang="en-US" dirty="0" err="1"/>
              <a:t>Interactive%20Visual%20Analytics%20with%20Folium.ipynb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1366886"/>
            <a:ext cx="83058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Using Folium, the launch data was </a:t>
            </a:r>
            <a:r>
              <a:rPr lang="en-US" sz="2000" dirty="0" err="1" smtClean="0"/>
              <a:t>visualised</a:t>
            </a:r>
            <a:r>
              <a:rPr lang="en-US" sz="2000" dirty="0" smtClean="0"/>
              <a:t> in an interactive map. </a:t>
            </a:r>
          </a:p>
          <a:p>
            <a:endParaRPr lang="en-US" sz="2000" dirty="0"/>
          </a:p>
          <a:p>
            <a:r>
              <a:rPr lang="en-US" sz="2000" dirty="0" smtClean="0"/>
              <a:t>Using the coordinates of each launch site a </a:t>
            </a:r>
            <a:r>
              <a:rPr lang="en-US" sz="2000" b="1" dirty="0" smtClean="0"/>
              <a:t>Circle Marker</a:t>
            </a:r>
            <a:r>
              <a:rPr lang="en-US" sz="2000" dirty="0" smtClean="0"/>
              <a:t> was added around them and labeled.</a:t>
            </a:r>
          </a:p>
          <a:p>
            <a:endParaRPr lang="en-US" sz="2000" dirty="0"/>
          </a:p>
          <a:p>
            <a:r>
              <a:rPr lang="en-US" sz="2000" dirty="0" smtClean="0"/>
              <a:t>The launch outcomes were represented by green or red markers on a map using a </a:t>
            </a:r>
            <a:r>
              <a:rPr lang="en-US" sz="2000" b="1" dirty="0" err="1" smtClean="0"/>
              <a:t>MarkerCluster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By using </a:t>
            </a:r>
            <a:r>
              <a:rPr lang="en-US" sz="2000" dirty="0" err="1" smtClean="0"/>
              <a:t>Haversine’s</a:t>
            </a:r>
            <a:r>
              <a:rPr lang="en-US" sz="2000" dirty="0" smtClean="0"/>
              <a:t> formula the distances from the launch site to various landmarks were calculated in order to find trends about the surrounding area. Lines were drawn on the map using </a:t>
            </a:r>
            <a:r>
              <a:rPr lang="en-US" sz="2000" b="1" dirty="0" err="1" smtClean="0"/>
              <a:t>PolyLine</a:t>
            </a:r>
            <a:r>
              <a:rPr lang="en-US" sz="2000" dirty="0" smtClean="0"/>
              <a:t> in order to represent the distances.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114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2880"/>
            <a:ext cx="10515601" cy="4724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600" dirty="0"/>
          </a:p>
          <a:p>
            <a:pPr marL="0" indent="0">
              <a:buNone/>
            </a:pPr>
            <a:r>
              <a:rPr lang="en-US" dirty="0" smtClean="0"/>
              <a:t>The dashboard app contains a pie chart and a scatter chart.</a:t>
            </a:r>
          </a:p>
          <a:p>
            <a:pPr marL="0" indent="0">
              <a:buNone/>
            </a:pPr>
            <a:r>
              <a:rPr lang="en-US" dirty="0" smtClean="0"/>
              <a:t>Pie chart: by selecting from a dropdown menu it can show the total success percentage for all sites or for a specific launch site.</a:t>
            </a:r>
          </a:p>
          <a:p>
            <a:pPr marL="0" indent="0">
              <a:buNone/>
            </a:pPr>
            <a:r>
              <a:rPr lang="en-US" dirty="0" smtClean="0"/>
              <a:t>Scatter chart:</a:t>
            </a:r>
            <a:r>
              <a:rPr lang="en-US" dirty="0"/>
              <a:t> </a:t>
            </a:r>
            <a:r>
              <a:rPr lang="en-US" dirty="0" smtClean="0"/>
              <a:t>shows the relationship between outcomes and payload mass. It has slider between 0 and 10000 which allows you to select a range of values for the payload mass to be displayed. The chart also shows the booster version.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Rectangle 5"/>
          <p:cNvSpPr/>
          <p:nvPr/>
        </p:nvSpPr>
        <p:spPr>
          <a:xfrm>
            <a:off x="770011" y="5638321"/>
            <a:ext cx="10743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/Data-Science-Project/blob/master/</a:t>
            </a:r>
            <a:r>
              <a:rPr lang="en-US" dirty="0" err="1"/>
              <a:t>spacex_dash_app.py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753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74346600"/>
              </p:ext>
            </p:extLst>
          </p:nvPr>
        </p:nvGraphicFramePr>
        <p:xfrm>
          <a:off x="769938" y="1456293"/>
          <a:ext cx="97456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=""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 1"/>
          <p:cNvSpPr/>
          <p:nvPr/>
        </p:nvSpPr>
        <p:spPr>
          <a:xfrm>
            <a:off x="769938" y="5807631"/>
            <a:ext cx="10377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/Data-Science-Project/blob/master/</a:t>
            </a:r>
            <a:r>
              <a:rPr lang="en-US" dirty="0" err="1"/>
              <a:t>Machine%20Learning%20Prediction.ipynb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0011" y="1502459"/>
            <a:ext cx="10608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main steps are building, evaluating, improving the model and then finding the best performing </a:t>
            </a:r>
            <a:r>
              <a:rPr lang="en-US" dirty="0" smtClean="0"/>
              <a:t>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76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552936"/>
            <a:ext cx="10915865" cy="105189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scatter plot suggests that as the flight number increases the success rate also increases.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</a:t>
            </a:r>
            <a:r>
              <a:rPr lang="en-CA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CA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-40 has the highest number of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 descr="C:\Users\Radu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820863"/>
            <a:ext cx="11369675" cy="230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22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74937" y="1854240"/>
            <a:ext cx="6517064" cy="37719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graph we can observe that with higher payload mass there seems to be an increase in successful landings, especially at launch site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with a payload of over 7500 kg were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 launch site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LC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39A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all launches with a payload of less than 5000 kg were successful.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 descr="C:\Users\Radu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34" y="1854240"/>
            <a:ext cx="4922837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358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2898" y="1950720"/>
            <a:ext cx="5414913" cy="38201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GEO,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a 100%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SO has a 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orbits have a success rate of around 50%.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 descr="C:\Users\Radu\Desktop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336" y="1950720"/>
            <a:ext cx="5614574" cy="35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48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91753" y="1535390"/>
            <a:ext cx="5566218" cy="42702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trend towards higher success rates can be seen in multiple orbits with increasing flight numbers, especially for the LEO orbit.</a:t>
            </a: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launches in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orbit were successful.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 descr="C:\Users\Radu\Desktop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35390"/>
            <a:ext cx="5031349" cy="405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759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791198" y="1265887"/>
            <a:ext cx="5575334" cy="226257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200" dirty="0" smtClean="0"/>
              <a:t>Heavy payloads seem to have had a negative influence for </a:t>
            </a:r>
            <a:r>
              <a:rPr lang="en-US" sz="2200" dirty="0" err="1" smtClean="0"/>
              <a:t>VLEO</a:t>
            </a:r>
            <a:r>
              <a:rPr lang="en-US" sz="2200" dirty="0" smtClean="0"/>
              <a:t> and </a:t>
            </a:r>
            <a:r>
              <a:rPr lang="en-US" sz="2200" dirty="0" err="1" smtClean="0"/>
              <a:t>MEO</a:t>
            </a:r>
            <a:r>
              <a:rPr lang="en-US" sz="2200" dirty="0" smtClean="0"/>
              <a:t> orbits and a positive influence on the </a:t>
            </a:r>
            <a:r>
              <a:rPr lang="en-US" sz="2200" dirty="0" err="1" smtClean="0"/>
              <a:t>succes</a:t>
            </a:r>
            <a:r>
              <a:rPr lang="en-US" sz="2200" dirty="0" smtClean="0"/>
              <a:t> rate of the </a:t>
            </a:r>
            <a:r>
              <a:rPr lang="en-US" sz="2200" dirty="0" err="1" smtClean="0"/>
              <a:t>ISS</a:t>
            </a:r>
            <a:r>
              <a:rPr lang="en-US" sz="2200" dirty="0"/>
              <a:t> </a:t>
            </a:r>
            <a:r>
              <a:rPr lang="en-US" sz="2200" dirty="0" smtClean="0"/>
              <a:t>and PO.</a:t>
            </a:r>
            <a:endParaRPr lang="en-US" sz="2200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 descr="C:\Users\Radu\Desktop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516943"/>
            <a:ext cx="4762500" cy="38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898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644377"/>
            <a:ext cx="11015589" cy="1381196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 success rate has increased from 2013 to 2017 after which it had a drop to about 0.6 in 2018, but which later increased again for 2019. A small drop in success rate is seen in 2020, but the overall trend of the graph suggests an increase in success rate over time.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 descr="C:\Users\Radu\Desktop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72" y="1500432"/>
            <a:ext cx="5655577" cy="342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25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15677"/>
            <a:ext cx="6667737" cy="46097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data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SQL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with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 (Classification)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3200"/>
            <a:ext cx="9745589" cy="47037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sites.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query used: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results: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Using </a:t>
            </a:r>
            <a:r>
              <a:rPr lang="en-US" sz="2400" dirty="0"/>
              <a:t>the word </a:t>
            </a:r>
            <a:r>
              <a:rPr lang="en-US" sz="2400" b="1" dirty="0" smtClean="0"/>
              <a:t>DISTINCT</a:t>
            </a:r>
            <a:r>
              <a:rPr lang="en-US" sz="2400" dirty="0" smtClean="0"/>
              <a:t> </a:t>
            </a:r>
            <a:r>
              <a:rPr lang="en-US" sz="2400" dirty="0"/>
              <a:t>in the query will </a:t>
            </a:r>
            <a:r>
              <a:rPr lang="en-US" sz="2400" dirty="0" smtClean="0"/>
              <a:t>return </a:t>
            </a:r>
            <a:r>
              <a:rPr lang="en-US" sz="2400" dirty="0"/>
              <a:t>unique values </a:t>
            </a:r>
            <a:r>
              <a:rPr lang="en-US" sz="2400" dirty="0" smtClean="0"/>
              <a:t>from </a:t>
            </a:r>
            <a:r>
              <a:rPr lang="en-US" sz="2400" dirty="0"/>
              <a:t>the </a:t>
            </a:r>
            <a:r>
              <a:rPr lang="en-US" sz="2400" dirty="0" err="1" smtClean="0"/>
              <a:t>LAUNCH_SITE</a:t>
            </a:r>
            <a:r>
              <a:rPr lang="en-US" sz="2400" dirty="0" smtClean="0"/>
              <a:t> column.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490" y="2563141"/>
            <a:ext cx="1343025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999752"/>
            <a:ext cx="96456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1155"/>
            <a:ext cx="9745588" cy="471580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`. The query used: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 smtClean="0"/>
              <a:t>Query result: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Using the keywords </a:t>
            </a:r>
            <a:r>
              <a:rPr lang="en-US" sz="2400" b="1" dirty="0" smtClean="0"/>
              <a:t>LIMIT 5 </a:t>
            </a:r>
            <a:r>
              <a:rPr lang="en-US" sz="2400" dirty="0" smtClean="0"/>
              <a:t>in </a:t>
            </a:r>
            <a:r>
              <a:rPr lang="en-US" sz="2400" dirty="0"/>
              <a:t>the query </a:t>
            </a:r>
            <a:r>
              <a:rPr lang="en-US" sz="2400" dirty="0" smtClean="0"/>
              <a:t>will return 5 </a:t>
            </a:r>
            <a:r>
              <a:rPr lang="en-US" sz="2400" dirty="0"/>
              <a:t>records from </a:t>
            </a:r>
            <a:r>
              <a:rPr lang="en-US" sz="2400" dirty="0" smtClean="0"/>
              <a:t>table.  Then, the condition </a:t>
            </a:r>
            <a:r>
              <a:rPr lang="en-US" sz="2400" b="1" dirty="0"/>
              <a:t>LIKE</a:t>
            </a:r>
            <a:r>
              <a:rPr lang="en-US" sz="2400" dirty="0"/>
              <a:t> </a:t>
            </a:r>
            <a:r>
              <a:rPr lang="en-US" sz="2400" dirty="0" smtClean="0"/>
              <a:t>was used </a:t>
            </a:r>
            <a:r>
              <a:rPr lang="en-US" sz="2400" dirty="0"/>
              <a:t>with </a:t>
            </a:r>
            <a:r>
              <a:rPr lang="en-US" sz="2400" dirty="0" smtClean="0"/>
              <a:t>a wild </a:t>
            </a:r>
            <a:r>
              <a:rPr lang="en-US" sz="2400" dirty="0"/>
              <a:t>card “</a:t>
            </a:r>
            <a:r>
              <a:rPr lang="en-US" sz="2400" dirty="0" err="1"/>
              <a:t>CCA</a:t>
            </a:r>
            <a:r>
              <a:rPr lang="en-US" sz="2400" dirty="0" smtClean="0"/>
              <a:t>%” – this will filter the results to show only names that begin with ‘</a:t>
            </a:r>
            <a:r>
              <a:rPr lang="en-US" sz="2400" dirty="0" err="1" smtClean="0"/>
              <a:t>CCA</a:t>
            </a:r>
            <a:r>
              <a:rPr lang="en-US" sz="2400" dirty="0" smtClean="0"/>
              <a:t>’.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907186"/>
            <a:ext cx="9613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810726"/>
            <a:ext cx="8430550" cy="195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3360"/>
            <a:ext cx="9745589" cy="469360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NASA. The query used: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keyword adds up the values in the selected column.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filters the data(here it is set to return only the rows in which the customer is ‘NASA (CRS)’).</a:t>
            </a:r>
            <a:endParaRPr lang="en-US" sz="2400" b="1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2275512"/>
            <a:ext cx="96710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36" y="3378788"/>
            <a:ext cx="11239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 query used: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calculates the average of the values from the selected column. In this case the values used from the column were filtered by 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to include only the rows with a booster version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F9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74" y="2667000"/>
            <a:ext cx="9652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045" y="3242023"/>
            <a:ext cx="6572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pad. The query used: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result: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finds the minimum value from the selected column and 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 filters the data to only include the rows with a successful landing outcome.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98" y="2573020"/>
            <a:ext cx="96901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252" y="3187700"/>
            <a:ext cx="1162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68511" y="43965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2240"/>
            <a:ext cx="9745589" cy="47647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6000. The query used: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2546180"/>
            <a:ext cx="9652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54" y="3690089"/>
            <a:ext cx="15621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45963" y="43280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In this case the </a:t>
            </a:r>
            <a:r>
              <a:rPr lang="en-US" b="1" dirty="0" smtClean="0"/>
              <a:t>WHERE</a:t>
            </a:r>
            <a:r>
              <a:rPr lang="en-US" dirty="0" smtClean="0"/>
              <a:t> clause was used with multiple filters linked together by the </a:t>
            </a:r>
            <a:r>
              <a:rPr lang="en-US" b="1" dirty="0" smtClean="0"/>
              <a:t>AND</a:t>
            </a:r>
            <a:r>
              <a:rPr lang="en-US" dirty="0" smtClean="0"/>
              <a:t> keyword.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BETWEEN</a:t>
            </a:r>
            <a:r>
              <a:rPr lang="en-US" dirty="0" smtClean="0"/>
              <a:t> 4000 and 6000 condition was used to specify an interval of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3200"/>
            <a:ext cx="9745589" cy="47037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outcomes. The query used: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2321056"/>
            <a:ext cx="96012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3357707"/>
            <a:ext cx="32289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399" y="5053112"/>
            <a:ext cx="933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data was grouped by the outcome using </a:t>
            </a:r>
            <a:r>
              <a:rPr lang="en-US" b="1" dirty="0" smtClean="0"/>
              <a:t>GROUP BY  </a:t>
            </a:r>
            <a:r>
              <a:rPr lang="en-US" dirty="0" smtClean="0"/>
              <a:t>and then each group was counted by using the </a:t>
            </a:r>
            <a:r>
              <a:rPr lang="en-US" b="1" dirty="0" smtClean="0"/>
              <a:t>COUNT</a:t>
            </a:r>
            <a:r>
              <a:rPr lang="en-US" dirty="0" smtClean="0"/>
              <a:t> function.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9435"/>
            <a:ext cx="9745589" cy="46875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mass. The query used: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57" y="2304657"/>
            <a:ext cx="96266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006" y="2988297"/>
            <a:ext cx="938603" cy="294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19893" y="4728526"/>
            <a:ext cx="7484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smtClean="0"/>
              <a:t>The function </a:t>
            </a:r>
            <a:r>
              <a:rPr lang="en-US" b="1" dirty="0"/>
              <a:t>MAX</a:t>
            </a:r>
            <a:r>
              <a:rPr lang="en-US" dirty="0"/>
              <a:t> </a:t>
            </a:r>
            <a:r>
              <a:rPr lang="en-US" dirty="0" smtClean="0"/>
              <a:t>finds the maximum </a:t>
            </a:r>
            <a:r>
              <a:rPr lang="en-US" dirty="0"/>
              <a:t>payload in the column </a:t>
            </a:r>
            <a:r>
              <a:rPr lang="en-US" dirty="0" err="1" smtClean="0"/>
              <a:t>PAYLOAD_MASS_KG</a:t>
            </a:r>
            <a:r>
              <a:rPr lang="en-US" dirty="0" smtClean="0"/>
              <a:t>. Using these values, the clause </a:t>
            </a:r>
            <a:r>
              <a:rPr lang="en-US" b="1" dirty="0" smtClean="0"/>
              <a:t>WHERE</a:t>
            </a:r>
            <a:r>
              <a:rPr lang="en-US" dirty="0" smtClean="0"/>
              <a:t> filters the results to only include the rows with th</a:t>
            </a:r>
            <a:r>
              <a:rPr lang="en-US" dirty="0" smtClean="0"/>
              <a:t>e maximum payload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7715"/>
            <a:ext cx="9745589" cy="46592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2015. The query used: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Two conditions were used for the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clause: a date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LIKE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‘%2015%’ and an outcome of ‘Failure (drone ship)’.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32" y="2387600"/>
            <a:ext cx="96393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32" y="3857036"/>
            <a:ext cx="509587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7142"/>
            <a:ext cx="9745589" cy="464982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1856" y="450747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This query </a:t>
            </a:r>
            <a:r>
              <a:rPr lang="en-US" dirty="0" smtClean="0"/>
              <a:t>uses the function </a:t>
            </a:r>
            <a:r>
              <a:rPr lang="en-US" b="1" dirty="0" smtClean="0"/>
              <a:t>COUNT</a:t>
            </a:r>
            <a:r>
              <a:rPr lang="en-US" dirty="0" smtClean="0"/>
              <a:t> in order to count the </a:t>
            </a:r>
            <a:r>
              <a:rPr lang="en-US" dirty="0"/>
              <a:t>records in </a:t>
            </a:r>
            <a:r>
              <a:rPr lang="en-US" dirty="0" smtClean="0"/>
              <a:t>the column </a:t>
            </a:r>
            <a:r>
              <a:rPr lang="en-US" dirty="0" err="1"/>
              <a:t>LANDING__</a:t>
            </a:r>
            <a:r>
              <a:rPr lang="en-US" dirty="0" err="1" smtClean="0"/>
              <a:t>OUTCOME</a:t>
            </a:r>
            <a:r>
              <a:rPr lang="en-US" dirty="0" smtClean="0"/>
              <a:t> filtered from a certain time interval by using the </a:t>
            </a:r>
            <a:r>
              <a:rPr lang="en-US" b="1" dirty="0" smtClean="0"/>
              <a:t>WHERE</a:t>
            </a:r>
            <a:r>
              <a:rPr lang="en-US" dirty="0" smtClean="0"/>
              <a:t> clause and that are grouped by the </a:t>
            </a:r>
            <a:r>
              <a:rPr lang="en-US" dirty="0" err="1" smtClean="0"/>
              <a:t>LANDING_OUTCOME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ORDER BY </a:t>
            </a:r>
            <a:r>
              <a:rPr lang="en-US" dirty="0" smtClean="0"/>
              <a:t>clause and then the </a:t>
            </a:r>
            <a:r>
              <a:rPr lang="en-US" b="1" dirty="0" err="1" smtClean="0"/>
              <a:t>DESC</a:t>
            </a:r>
            <a:r>
              <a:rPr lang="en-US" dirty="0" smtClean="0"/>
              <a:t> keyword used at the end places the results in descending order.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35" y="2241878"/>
            <a:ext cx="97028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574" y="3418920"/>
            <a:ext cx="2013026" cy="284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15677"/>
            <a:ext cx="6667737" cy="46097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69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5436" y="5371359"/>
            <a:ext cx="8582376" cy="11330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This map shows the locations of the launch sites which are in California and Florida. They are located near the coastline and relatively far away from densely populated areas.</a:t>
            </a: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sites marked on a Folium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7410" name="Picture 2" descr="C:\Users\Radu\Desktop\map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64" y="1395056"/>
            <a:ext cx="8351446" cy="389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1367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9726" y="4617929"/>
            <a:ext cx="10768246" cy="10393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 smtClean="0">
                <a:solidFill>
                  <a:schemeClr val="accent3">
                    <a:lumMod val="25000"/>
                  </a:schemeClr>
                </a:solidFill>
              </a:rPr>
              <a:t>In these marker clusters successful landings are displayed in green and failed landings in red.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Color success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5" y="1339153"/>
            <a:ext cx="3137337" cy="2832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89" y="1339153"/>
            <a:ext cx="2849641" cy="2832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71" y="1339153"/>
            <a:ext cx="2175058" cy="2832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508" y="1339153"/>
            <a:ext cx="2237024" cy="283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408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94691" y="3866544"/>
            <a:ext cx="4463281" cy="2159029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endParaRPr lang="en-US" sz="2400" dirty="0"/>
          </a:p>
          <a:p>
            <a:r>
              <a:rPr lang="en-US" sz="2500" dirty="0"/>
              <a:t>Are launch sites in close proximity to railways? No</a:t>
            </a:r>
          </a:p>
          <a:p>
            <a:r>
              <a:rPr lang="en-US" sz="2500" dirty="0"/>
              <a:t>Are launch sites in close proximity to highways? No</a:t>
            </a:r>
          </a:p>
          <a:p>
            <a:r>
              <a:rPr lang="en-US" sz="2500" dirty="0"/>
              <a:t>Are launch sites in close proximity to coastline? Yes</a:t>
            </a:r>
          </a:p>
          <a:p>
            <a:r>
              <a:rPr lang="en-US" sz="2500" dirty="0"/>
              <a:t>Do launch sites keep certain distance away from </a:t>
            </a:r>
            <a:r>
              <a:rPr lang="en-US" sz="2500" dirty="0" err="1" smtClean="0"/>
              <a:t>cities?Yes</a:t>
            </a:r>
            <a:endParaRPr lang="en-US" sz="25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Launch site vicinities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7367" y="1478335"/>
            <a:ext cx="84212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Calculating distances between the </a:t>
            </a:r>
            <a:r>
              <a:rPr lang="en-US" sz="2000" dirty="0" err="1" smtClean="0"/>
              <a:t>CCAFS</a:t>
            </a:r>
            <a:r>
              <a:rPr lang="en-US" sz="2000" dirty="0" smtClean="0"/>
              <a:t>-</a:t>
            </a:r>
            <a:r>
              <a:rPr lang="en-US" sz="2000" dirty="0" err="1" smtClean="0"/>
              <a:t>SLC</a:t>
            </a:r>
            <a:r>
              <a:rPr lang="en-US" sz="2000" dirty="0" smtClean="0"/>
              <a:t>-40 site and different landmarks.</a:t>
            </a:r>
            <a:endParaRPr lang="en-US" sz="20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67" y="2000768"/>
            <a:ext cx="3577726" cy="3831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502" y="2000768"/>
            <a:ext cx="7075805" cy="200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502" y="4109690"/>
            <a:ext cx="3067188" cy="1726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455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across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31" y="1521743"/>
            <a:ext cx="10538242" cy="382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0011" y="5364054"/>
            <a:ext cx="10609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smtClean="0"/>
              <a:t>The pie chart shows </a:t>
            </a:r>
            <a:r>
              <a:rPr lang="en-US" dirty="0" err="1" smtClean="0"/>
              <a:t>KSC</a:t>
            </a:r>
            <a:r>
              <a:rPr lang="en-US" dirty="0" smtClean="0"/>
              <a:t> </a:t>
            </a:r>
            <a:r>
              <a:rPr lang="en-US" dirty="0"/>
              <a:t>LC-</a:t>
            </a:r>
            <a:r>
              <a:rPr lang="en-US" dirty="0" err="1"/>
              <a:t>39A</a:t>
            </a:r>
            <a:r>
              <a:rPr lang="en-US" dirty="0"/>
              <a:t> </a:t>
            </a:r>
            <a:r>
              <a:rPr lang="en-US" dirty="0" smtClean="0"/>
              <a:t>as being the </a:t>
            </a:r>
            <a:r>
              <a:rPr lang="en-US" dirty="0"/>
              <a:t>most successful </a:t>
            </a:r>
            <a:r>
              <a:rPr lang="en-US" dirty="0" smtClean="0"/>
              <a:t>launch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52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Most successful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471394"/>
            <a:ext cx="10617568" cy="38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6692" y="5379242"/>
            <a:ext cx="10510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KSC</a:t>
            </a:r>
            <a:r>
              <a:rPr lang="en-US" dirty="0"/>
              <a:t> LC-</a:t>
            </a:r>
            <a:r>
              <a:rPr lang="en-US" dirty="0" err="1"/>
              <a:t>39A</a:t>
            </a:r>
            <a:r>
              <a:rPr lang="en-US" dirty="0"/>
              <a:t> achieved a 76.9% success </a:t>
            </a:r>
            <a:r>
              <a:rPr lang="en-US" dirty="0" smtClean="0"/>
              <a:t>rate.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vs. Launch Outcome scatter plot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40" y="1341354"/>
            <a:ext cx="7352413" cy="2636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41" y="4086554"/>
            <a:ext cx="7352412" cy="254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2677" y="3404685"/>
            <a:ext cx="39759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scatter plot suggests that the success </a:t>
            </a:r>
            <a:r>
              <a:rPr lang="en-US" dirty="0"/>
              <a:t>rates for </a:t>
            </a:r>
            <a:r>
              <a:rPr lang="en-US" dirty="0" smtClean="0"/>
              <a:t>lighter </a:t>
            </a:r>
            <a:r>
              <a:rPr lang="en-US" dirty="0" smtClean="0"/>
              <a:t>payloads are higher </a:t>
            </a:r>
            <a:r>
              <a:rPr lang="en-US" dirty="0"/>
              <a:t>than </a:t>
            </a:r>
            <a:r>
              <a:rPr lang="en-US" dirty="0" smtClean="0"/>
              <a:t>for the </a:t>
            </a:r>
            <a:r>
              <a:rPr lang="en-US" dirty="0"/>
              <a:t>heavy </a:t>
            </a:r>
            <a:r>
              <a:rPr lang="en-US" dirty="0" smtClean="0"/>
              <a:t>ones.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55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879063273"/>
              </p:ext>
            </p:extLst>
          </p:nvPr>
        </p:nvGraphicFramePr>
        <p:xfrm>
          <a:off x="295525" y="1527142"/>
          <a:ext cx="6974943" cy="480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31594" y="1937246"/>
            <a:ext cx="3469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performing algorithm </a:t>
            </a:r>
            <a:r>
              <a:rPr lang="en-US" dirty="0" smtClean="0"/>
              <a:t>is Decision Tree, with a calculated accuracy of approximately 0.887.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=""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357460"/>
            <a:ext cx="10399485" cy="4920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marL="685800" lvl="2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of this project is to use machine learning techniques in order to be able to predict if the first stage will land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685800" lvl="2"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 for: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factors correlate with the rocket landing successfully?</a:t>
            </a:r>
          </a:p>
          <a:p>
            <a:pPr lvl="1"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impact different variables have on the landing outcome.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conditions are needed in order to achieve the best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Decision tree 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13" y="1705427"/>
            <a:ext cx="5393898" cy="3932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12816" y="1909138"/>
            <a:ext cx="525691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smtClean="0"/>
              <a:t>Confusion matrix metrics:</a:t>
            </a:r>
          </a:p>
          <a:p>
            <a:endParaRPr lang="en-US" dirty="0" smtClean="0"/>
          </a:p>
          <a:p>
            <a:r>
              <a:rPr lang="en-US" dirty="0" smtClean="0"/>
              <a:t>True Positive: 11</a:t>
            </a:r>
          </a:p>
          <a:p>
            <a:r>
              <a:rPr lang="en-US" dirty="0" smtClean="0"/>
              <a:t>False Positive: 3</a:t>
            </a:r>
          </a:p>
          <a:p>
            <a:r>
              <a:rPr lang="en-US" dirty="0" smtClean="0"/>
              <a:t>True </a:t>
            </a:r>
            <a:r>
              <a:rPr lang="en-US" dirty="0"/>
              <a:t>Negative Rate</a:t>
            </a:r>
            <a:r>
              <a:rPr lang="en-US" dirty="0" smtClean="0"/>
              <a:t>: 3</a:t>
            </a:r>
          </a:p>
          <a:p>
            <a:r>
              <a:rPr lang="en-US" dirty="0" smtClean="0"/>
              <a:t>False Negative: 1</a:t>
            </a:r>
          </a:p>
          <a:p>
            <a:endParaRPr lang="en-US" dirty="0"/>
          </a:p>
          <a:p>
            <a:r>
              <a:rPr lang="en-US" dirty="0" smtClean="0"/>
              <a:t>Accuracy: (</a:t>
            </a:r>
            <a:r>
              <a:rPr lang="en-US" dirty="0" err="1" smtClean="0"/>
              <a:t>TP+TN</a:t>
            </a:r>
            <a:r>
              <a:rPr lang="en-US" dirty="0" smtClean="0"/>
              <a:t>)/total = 0.77</a:t>
            </a:r>
          </a:p>
          <a:p>
            <a:r>
              <a:rPr lang="en-US" dirty="0" smtClean="0"/>
              <a:t>Misclassification Rate: (</a:t>
            </a:r>
            <a:r>
              <a:rPr lang="en-US" dirty="0" err="1" smtClean="0"/>
              <a:t>FP+FN</a:t>
            </a:r>
            <a:r>
              <a:rPr lang="en-US" dirty="0" smtClean="0"/>
              <a:t>)/total = 0.22</a:t>
            </a:r>
          </a:p>
          <a:p>
            <a:r>
              <a:rPr lang="en-US" dirty="0" smtClean="0"/>
              <a:t>Precision: </a:t>
            </a:r>
            <a:r>
              <a:rPr lang="en-US" dirty="0" err="1" smtClean="0"/>
              <a:t>TP</a:t>
            </a:r>
            <a:r>
              <a:rPr lang="en-US" dirty="0" smtClean="0"/>
              <a:t>/</a:t>
            </a:r>
            <a:r>
              <a:rPr lang="en-US" dirty="0" err="1" smtClean="0"/>
              <a:t>TP</a:t>
            </a:r>
            <a:r>
              <a:rPr lang="en-US" dirty="0" smtClean="0"/>
              <a:t> + FP =  0.78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=""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000" dirty="0">
                <a:latin typeface="Abadi"/>
              </a:rPr>
              <a:t>The </a:t>
            </a:r>
            <a:r>
              <a:rPr lang="en-US" sz="2000" dirty="0" smtClean="0">
                <a:latin typeface="Abadi"/>
              </a:rPr>
              <a:t>success rate </a:t>
            </a:r>
            <a:r>
              <a:rPr lang="en-US" sz="2000" dirty="0">
                <a:latin typeface="Abadi"/>
              </a:rPr>
              <a:t>for </a:t>
            </a:r>
            <a:r>
              <a:rPr lang="en-US" sz="2000" dirty="0" err="1">
                <a:latin typeface="Abadi"/>
              </a:rPr>
              <a:t>SpaceX</a:t>
            </a:r>
            <a:r>
              <a:rPr lang="en-US" sz="2000" dirty="0">
                <a:latin typeface="Abadi"/>
              </a:rPr>
              <a:t> launches </a:t>
            </a:r>
            <a:r>
              <a:rPr lang="en-US" sz="2000" dirty="0" smtClean="0">
                <a:latin typeface="Abadi"/>
              </a:rPr>
              <a:t>has generally </a:t>
            </a:r>
            <a:r>
              <a:rPr lang="en-US" sz="2000" dirty="0">
                <a:latin typeface="Abadi"/>
              </a:rPr>
              <a:t>been increasing </a:t>
            </a:r>
            <a:r>
              <a:rPr lang="en-US" sz="2000" dirty="0" smtClean="0">
                <a:latin typeface="Abadi"/>
              </a:rPr>
              <a:t>with time.</a:t>
            </a:r>
            <a:endParaRPr lang="en-US" sz="2000" dirty="0" smtClean="0">
              <a:latin typeface="Abadi"/>
            </a:endParaRPr>
          </a:p>
          <a:p>
            <a:r>
              <a:rPr lang="en-US" sz="2000" dirty="0" smtClean="0">
                <a:latin typeface="Abadi"/>
              </a:rPr>
              <a:t>The decision </a:t>
            </a:r>
            <a:r>
              <a:rPr lang="en-US" sz="2000" dirty="0">
                <a:latin typeface="Abadi"/>
              </a:rPr>
              <a:t>tree </a:t>
            </a:r>
            <a:r>
              <a:rPr lang="en-US" sz="2000" dirty="0" smtClean="0">
                <a:latin typeface="Abadi"/>
              </a:rPr>
              <a:t>algorithm </a:t>
            </a:r>
            <a:r>
              <a:rPr lang="en-US" sz="2000" dirty="0">
                <a:latin typeface="Abadi"/>
              </a:rPr>
              <a:t>is the best machine learning model </a:t>
            </a:r>
            <a:r>
              <a:rPr lang="en-US" sz="2000" dirty="0" smtClean="0">
                <a:latin typeface="Abadi"/>
              </a:rPr>
              <a:t>for this </a:t>
            </a:r>
            <a:r>
              <a:rPr lang="en-US" sz="2000" dirty="0" err="1" smtClean="0">
                <a:latin typeface="Abadi"/>
              </a:rPr>
              <a:t>datatset</a:t>
            </a:r>
            <a:r>
              <a:rPr lang="en-US" sz="2000" dirty="0" smtClean="0">
                <a:latin typeface="Abadi"/>
              </a:rPr>
              <a:t>, having an accuracy of approximately 0.88</a:t>
            </a:r>
            <a:r>
              <a:rPr lang="en-US" sz="2000" dirty="0">
                <a:latin typeface="Abadi"/>
              </a:rPr>
              <a:t>.</a:t>
            </a:r>
            <a:endParaRPr lang="en-US" sz="2000" dirty="0" smtClean="0">
              <a:latin typeface="Abadi"/>
            </a:endParaRPr>
          </a:p>
          <a:p>
            <a:pPr marL="228600" lvl="1">
              <a:spcBef>
                <a:spcPts val="10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 positive correlation between number of flights and success rate has been noted.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>
                <a:latin typeface="Abadi"/>
              </a:rPr>
              <a:t>Launch site </a:t>
            </a:r>
            <a:r>
              <a:rPr lang="en-US" sz="2000" dirty="0" err="1">
                <a:latin typeface="Abadi"/>
              </a:rPr>
              <a:t>KSC</a:t>
            </a:r>
            <a:r>
              <a:rPr lang="en-US" sz="2000" dirty="0">
                <a:latin typeface="Abadi"/>
              </a:rPr>
              <a:t> LC-</a:t>
            </a:r>
            <a:r>
              <a:rPr lang="en-US" sz="2000" dirty="0" err="1">
                <a:latin typeface="Abadi"/>
              </a:rPr>
              <a:t>39A</a:t>
            </a:r>
            <a:r>
              <a:rPr lang="en-US" sz="2000" dirty="0">
                <a:latin typeface="Abadi"/>
              </a:rPr>
              <a:t> had the highest success </a:t>
            </a:r>
            <a:r>
              <a:rPr lang="en-US" sz="2000" dirty="0" smtClean="0">
                <a:latin typeface="Abadi"/>
              </a:rPr>
              <a:t>rate (</a:t>
            </a:r>
            <a:r>
              <a:rPr lang="en-US" sz="2000" dirty="0"/>
              <a:t>76.9</a:t>
            </a:r>
            <a:r>
              <a:rPr lang="en-US" sz="2000" dirty="0" smtClean="0"/>
              <a:t>%)</a:t>
            </a:r>
            <a:r>
              <a:rPr lang="en-US" sz="2000" dirty="0" smtClean="0">
                <a:latin typeface="Abadi"/>
              </a:rPr>
              <a:t>.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ES-L1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GEO,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HEO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SSO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have a 100% success rate.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Lighter payloads seem to be correlated with higher success rates.</a:t>
            </a:r>
          </a:p>
          <a:p>
            <a:pPr marL="228600" lvl="1">
              <a:spcBef>
                <a:spcPts val="1000"/>
              </a:spcBef>
            </a:pP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228600" lvl="1">
              <a:spcBef>
                <a:spcPts val="1000"/>
              </a:spcBef>
            </a:pPr>
            <a:endParaRPr lang="en-US" sz="2000" dirty="0"/>
          </a:p>
          <a:p>
            <a:pPr marL="228600" lvl="1">
              <a:spcBef>
                <a:spcPts val="10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3206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13412" y="3485537"/>
            <a:ext cx="5172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radu177</a:t>
            </a:r>
            <a:r>
              <a:rPr lang="en-US" dirty="0"/>
              <a:t>/Data-Science-</a:t>
            </a:r>
            <a:r>
              <a:rPr lang="en-US" dirty="0" err="1"/>
              <a:t>Project.git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5681" y="2962317"/>
            <a:ext cx="7330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GitHub</a:t>
            </a:r>
            <a:r>
              <a:rPr lang="en-US" sz="2800" dirty="0" smtClean="0"/>
              <a:t> repo link:</a:t>
            </a:r>
          </a:p>
        </p:txBody>
      </p:sp>
    </p:spTree>
    <p:extLst>
      <p:ext uri="{BB962C8B-B14F-4D97-AF65-F5344CB8AC3E}">
        <p14:creationId xmlns:p14="http://schemas.microsoft.com/office/powerpoint/2010/main" val="2541488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845426" y="1559059"/>
            <a:ext cx="10104817" cy="44447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600" dirty="0" smtClean="0">
                <a:solidFill>
                  <a:schemeClr val="tx1"/>
                </a:solidFill>
                <a:latin typeface="Abadi"/>
              </a:rPr>
              <a:t>   Data collection methodology: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2100" dirty="0" err="1" smtClean="0">
                <a:solidFill>
                  <a:schemeClr val="tx1"/>
                </a:solidFill>
                <a:latin typeface="Abadi"/>
              </a:rPr>
              <a:t>SpaceX</a:t>
            </a:r>
            <a:r>
              <a:rPr lang="en-US" sz="2100" dirty="0" smtClean="0">
                <a:solidFill>
                  <a:schemeClr val="tx1"/>
                </a:solidFill>
                <a:latin typeface="Abadi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Abadi"/>
              </a:rPr>
              <a:t>Rest </a:t>
            </a:r>
            <a:r>
              <a:rPr lang="en-US" sz="2100" dirty="0" smtClean="0">
                <a:solidFill>
                  <a:schemeClr val="tx1"/>
                </a:solidFill>
                <a:latin typeface="Abadi"/>
              </a:rPr>
              <a:t>API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2100" dirty="0">
                <a:solidFill>
                  <a:schemeClr val="tx1"/>
                </a:solidFill>
                <a:latin typeface="Abadi"/>
              </a:rPr>
              <a:t>Web </a:t>
            </a:r>
            <a:r>
              <a:rPr lang="en-US" sz="2100" dirty="0" smtClean="0">
                <a:solidFill>
                  <a:schemeClr val="tx1"/>
                </a:solidFill>
                <a:latin typeface="Abadi"/>
              </a:rPr>
              <a:t>Scrapping</a:t>
            </a:r>
          </a:p>
          <a:p>
            <a:pPr marL="0" lvl="2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600" dirty="0" smtClean="0">
                <a:solidFill>
                  <a:schemeClr val="tx1"/>
                </a:solidFill>
                <a:latin typeface="Abadi"/>
              </a:rPr>
              <a:t>   Perform data wrangling: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900" dirty="0" smtClean="0">
                <a:solidFill>
                  <a:schemeClr val="tx1"/>
                </a:solidFill>
                <a:latin typeface="Abadi"/>
              </a:rPr>
              <a:t>One </a:t>
            </a:r>
            <a:r>
              <a:rPr lang="en-US" sz="1900" dirty="0">
                <a:solidFill>
                  <a:schemeClr val="tx1"/>
                </a:solidFill>
                <a:latin typeface="Abadi"/>
              </a:rPr>
              <a:t>Hot Encoding data fields </a:t>
            </a:r>
            <a:endParaRPr lang="en-US" sz="1900" dirty="0" smtClean="0">
              <a:solidFill>
                <a:schemeClr val="tx1"/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900" dirty="0" smtClean="0">
                <a:solidFill>
                  <a:schemeClr val="tx1"/>
                </a:solidFill>
                <a:latin typeface="Abadi"/>
              </a:rPr>
              <a:t>Dropping </a:t>
            </a:r>
            <a:r>
              <a:rPr lang="en-US" sz="1900" dirty="0" smtClean="0">
                <a:solidFill>
                  <a:schemeClr val="tx1"/>
                </a:solidFill>
                <a:latin typeface="Abadi"/>
              </a:rPr>
              <a:t>irrelevant columns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900" dirty="0" smtClean="0">
                <a:solidFill>
                  <a:schemeClr val="tx1"/>
                </a:solidFill>
                <a:latin typeface="Abadi"/>
              </a:rPr>
              <a:t>Dealing with missing </a:t>
            </a:r>
            <a:r>
              <a:rPr lang="en-US" sz="1900" dirty="0" smtClean="0">
                <a:solidFill>
                  <a:schemeClr val="tx1"/>
                </a:solidFill>
                <a:latin typeface="Abadi"/>
              </a:rPr>
              <a:t>values</a:t>
            </a:r>
            <a:endParaRPr lang="en-US" sz="1900" dirty="0">
              <a:solidFill>
                <a:schemeClr val="tx1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Methodology – 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5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SQL.</a:t>
            </a:r>
            <a:endParaRPr lang="en-US" sz="88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catter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bar graphs to show relationship between variables and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 show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patterns of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data.</a:t>
            </a:r>
            <a:endParaRPr lang="en-US" sz="88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Performing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Dash.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Performing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 using classification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 smtClean="0">
                <a:solidFill>
                  <a:schemeClr val="tx1"/>
                </a:solidFill>
                <a:latin typeface="Abadi"/>
              </a:rPr>
              <a:t>SVM</a:t>
            </a:r>
            <a:endParaRPr lang="en-US" sz="7600" dirty="0">
              <a:solidFill>
                <a:schemeClr val="tx1"/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 smtClean="0">
                <a:solidFill>
                  <a:schemeClr val="tx1"/>
                </a:solidFill>
                <a:latin typeface="Abadi"/>
              </a:rPr>
              <a:t>KNN</a:t>
            </a:r>
            <a:endParaRPr lang="en-US" sz="7600" dirty="0">
              <a:solidFill>
                <a:schemeClr val="tx1"/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Decision tree classifier</a:t>
            </a:r>
            <a:endParaRPr lang="en-US" sz="88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Methodology – 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Data </a:t>
            </a:r>
            <a:r>
              <a:rPr lang="en-US" sz="2400" dirty="0" smtClean="0"/>
              <a:t>collection included obtaining data from the </a:t>
            </a:r>
            <a:r>
              <a:rPr lang="en-US" sz="2400" dirty="0" err="1" smtClean="0"/>
              <a:t>SpaceX</a:t>
            </a:r>
            <a:r>
              <a:rPr lang="en-US" sz="2400" dirty="0" smtClean="0"/>
              <a:t> REST API and Web Scraping from a Wikipedia table. Both of these sources were used in order to get a more complete view.</a:t>
            </a:r>
            <a:endParaRPr lang="en-US" sz="2400" dirty="0"/>
          </a:p>
          <a:p>
            <a:endParaRPr lang="en-US" sz="2400" dirty="0" smtClean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8955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</TotalTime>
  <Words>2248</Words>
  <Application>Microsoft Office PowerPoint</Application>
  <PresentationFormat>Custom</PresentationFormat>
  <Paragraphs>370</Paragraphs>
  <Slides>53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Radu</cp:lastModifiedBy>
  <cp:revision>298</cp:revision>
  <dcterms:created xsi:type="dcterms:W3CDTF">2021-04-29T18:58:34Z</dcterms:created>
  <dcterms:modified xsi:type="dcterms:W3CDTF">2022-03-24T15:10:07Z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